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1"/>
    <p:sldMasterId id="2147483661" r:id="rId2"/>
  </p:sldMasterIdLst>
  <p:notesMasterIdLst>
    <p:notesMasterId r:id="rId49"/>
  </p:notesMasterIdLst>
  <p:handoutMasterIdLst>
    <p:handoutMasterId r:id="rId50"/>
  </p:handoutMasterIdLst>
  <p:sldIdLst>
    <p:sldId id="505" r:id="rId3"/>
    <p:sldId id="506" r:id="rId4"/>
    <p:sldId id="513" r:id="rId5"/>
    <p:sldId id="514" r:id="rId6"/>
    <p:sldId id="519" r:id="rId7"/>
    <p:sldId id="515" r:id="rId8"/>
    <p:sldId id="516" r:id="rId9"/>
    <p:sldId id="512" r:id="rId10"/>
    <p:sldId id="517" r:id="rId11"/>
    <p:sldId id="518" r:id="rId12"/>
    <p:sldId id="520" r:id="rId13"/>
    <p:sldId id="521" r:id="rId14"/>
    <p:sldId id="522" r:id="rId15"/>
    <p:sldId id="523" r:id="rId16"/>
    <p:sldId id="524" r:id="rId17"/>
    <p:sldId id="525" r:id="rId18"/>
    <p:sldId id="526" r:id="rId19"/>
    <p:sldId id="527" r:id="rId20"/>
    <p:sldId id="528" r:id="rId21"/>
    <p:sldId id="529" r:id="rId22"/>
    <p:sldId id="530" r:id="rId23"/>
    <p:sldId id="531" r:id="rId24"/>
    <p:sldId id="532" r:id="rId25"/>
    <p:sldId id="533" r:id="rId26"/>
    <p:sldId id="534" r:id="rId27"/>
    <p:sldId id="535" r:id="rId28"/>
    <p:sldId id="536" r:id="rId29"/>
    <p:sldId id="537" r:id="rId30"/>
    <p:sldId id="538" r:id="rId31"/>
    <p:sldId id="539" r:id="rId32"/>
    <p:sldId id="540" r:id="rId33"/>
    <p:sldId id="541" r:id="rId34"/>
    <p:sldId id="542" r:id="rId35"/>
    <p:sldId id="543" r:id="rId36"/>
    <p:sldId id="544" r:id="rId37"/>
    <p:sldId id="545" r:id="rId38"/>
    <p:sldId id="546" r:id="rId39"/>
    <p:sldId id="547" r:id="rId40"/>
    <p:sldId id="548" r:id="rId41"/>
    <p:sldId id="549" r:id="rId42"/>
    <p:sldId id="550" r:id="rId43"/>
    <p:sldId id="551" r:id="rId44"/>
    <p:sldId id="552" r:id="rId45"/>
    <p:sldId id="554" r:id="rId46"/>
    <p:sldId id="555" r:id="rId47"/>
    <p:sldId id="556" r:id="rId48"/>
  </p:sldIdLst>
  <p:sldSz cx="9144000" cy="5143500" type="screen16x9"/>
  <p:notesSz cx="6797675" cy="9926638"/>
  <p:embeddedFontLst>
    <p:embeddedFont>
      <p:font typeface="Arial Unicode MS" panose="020B0604020202020204" charset="-128"/>
      <p:regular r:id="rId51"/>
    </p:embeddedFont>
    <p:embeddedFont>
      <p:font typeface="Calibri" panose="020F0502020204030204" pitchFamily="34" charset="0"/>
      <p:regular r:id="rId52"/>
      <p:bold r:id="rId53"/>
      <p:italic r:id="rId54"/>
      <p:boldItalic r:id="rId55"/>
    </p:embeddedFont>
    <p:embeddedFont>
      <p:font typeface="Roboto Slab" panose="020B0604020202020204" charset="0"/>
      <p:regular r:id="rId56"/>
      <p:bold r:id="rId57"/>
    </p:embeddedFont>
    <p:embeddedFont>
      <p:font typeface="Source Sans Pro" panose="020B050303040302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guide id="3" orient="horz" pos="162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81BA"/>
    <a:srgbClr val="85B4D9"/>
    <a:srgbClr val="E2EDF6"/>
    <a:srgbClr val="0091EA"/>
    <a:srgbClr val="38A9EF"/>
    <a:srgbClr val="93D0F6"/>
    <a:srgbClr val="2DA4EE"/>
    <a:srgbClr val="2C618B"/>
    <a:srgbClr val="1D405D"/>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375E50-35A0-4EDE-972E-47D87FCDD355}">
  <a:tblStyle styleId="{A8375E50-35A0-4EDE-972E-47D87FCDD355}"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940675A-B579-460E-94D1-54222C63F5DA}" styleName="Nenhum Estilo, Grade de Tabe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84E427A-3D55-4303-BF80-6455036E1DE7}" styleName="Estilo com Tema 1 - Ênfase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2833802-FEF1-4C79-8D5D-14CF1EAF98D9}" styleName="Estilo Claro 2 - Ênfase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62" autoAdjust="0"/>
    <p:restoredTop sz="99467" autoAdjust="0"/>
  </p:normalViewPr>
  <p:slideViewPr>
    <p:cSldViewPr>
      <p:cViewPr varScale="1">
        <p:scale>
          <a:sx n="90" d="100"/>
          <a:sy n="90" d="100"/>
        </p:scale>
        <p:origin x="696" y="52"/>
      </p:cViewPr>
      <p:guideLst>
        <p:guide orient="horz" pos="2160"/>
        <p:guide pos="2880"/>
        <p:guide orient="horz" pos="1621"/>
      </p:guideLst>
    </p:cSldViewPr>
  </p:slideViewPr>
  <p:outlineViewPr>
    <p:cViewPr>
      <p:scale>
        <a:sx n="33" d="100"/>
        <a:sy n="33" d="100"/>
      </p:scale>
      <p:origin x="0" y="-18452"/>
    </p:cViewPr>
  </p:outlineViewPr>
  <p:notesTextViewPr>
    <p:cViewPr>
      <p:scale>
        <a:sx n="1" d="1"/>
        <a:sy n="1" d="1"/>
      </p:scale>
      <p:origin x="0" y="0"/>
    </p:cViewPr>
  </p:notesTextViewPr>
  <p:sorterViewPr>
    <p:cViewPr>
      <p:scale>
        <a:sx n="100" d="100"/>
        <a:sy n="100" d="100"/>
      </p:scale>
      <p:origin x="0" y="-8396"/>
    </p:cViewPr>
  </p:sorterViewPr>
  <p:notesViewPr>
    <p:cSldViewPr>
      <p:cViewPr varScale="1">
        <p:scale>
          <a:sx n="47" d="100"/>
          <a:sy n="47" d="100"/>
        </p:scale>
        <p:origin x="2792" y="6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handoutMaster" Target="handoutMasters/handoutMaster1.xml"/><Relationship Id="rId55" Type="http://schemas.openxmlformats.org/officeDocument/2006/relationships/font" Target="fonts/font5.fntdata"/><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A5ADA21D-E309-4BA5-98FA-21CF20EBA7AC}" type="datetimeFigureOut">
              <a:rPr lang="pt-BR" smtClean="0"/>
              <a:t>18/01/2023</a:t>
            </a:fld>
            <a:endParaRPr lang="pt-BR"/>
          </a:p>
        </p:txBody>
      </p:sp>
      <p:sp>
        <p:nvSpPr>
          <p:cNvPr id="4" name="Espaço Reservado para Rodapé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DB687C3E-7AE4-43BE-AC06-35B5BD8390B1}" type="slidenum">
              <a:rPr lang="pt-BR" smtClean="0"/>
              <a:t>‹nº›</a:t>
            </a:fld>
            <a:endParaRPr lang="pt-BR"/>
          </a:p>
        </p:txBody>
      </p:sp>
    </p:spTree>
    <p:extLst>
      <p:ext uri="{BB962C8B-B14F-4D97-AF65-F5344CB8AC3E}">
        <p14:creationId xmlns:p14="http://schemas.microsoft.com/office/powerpoint/2010/main" val="4604190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79768" y="4715153"/>
            <a:ext cx="5438140" cy="4466987"/>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7874560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5f391192_00:notes"/>
          <p:cNvSpPr>
            <a:spLocks noGrp="1" noRot="1" noChangeAspect="1"/>
          </p:cNvSpPr>
          <p:nvPr>
            <p:ph type="sldImg" idx="2"/>
          </p:nvPr>
        </p:nvSpPr>
        <p:spPr>
          <a:xfrm>
            <a:off x="90488" y="744538"/>
            <a:ext cx="6616700" cy="3722687"/>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5f391192_00:notes"/>
          <p:cNvSpPr txBox="1">
            <a:spLocks noGrp="1"/>
          </p:cNvSpPr>
          <p:nvPr>
            <p:ph type="body" idx="1"/>
          </p:nvPr>
        </p:nvSpPr>
        <p:spPr>
          <a:xfrm>
            <a:off x="679768" y="4715153"/>
            <a:ext cx="5438140" cy="446698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Tree>
    <p:extLst>
      <p:ext uri="{BB962C8B-B14F-4D97-AF65-F5344CB8AC3E}">
        <p14:creationId xmlns:p14="http://schemas.microsoft.com/office/powerpoint/2010/main" val="11748887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700188" y="1020268"/>
            <a:ext cx="5807400" cy="1159875"/>
          </a:xfrm>
          <a:prstGeom prst="rect">
            <a:avLst/>
          </a:prstGeom>
        </p:spPr>
        <p:txBody>
          <a:bodyPr spcFirstLastPara="1" wrap="square" lIns="81599" tIns="81599" rIns="81599" bIns="81599" anchor="t" anchorCtr="0"/>
          <a:lstStyle>
            <a:lvl1pPr lvl="0">
              <a:spcBef>
                <a:spcPts val="0"/>
              </a:spcBef>
              <a:spcAft>
                <a:spcPts val="0"/>
              </a:spcAft>
              <a:buClr>
                <a:srgbClr val="0091EA"/>
              </a:buClr>
              <a:buSzPts val="6000"/>
              <a:buNone/>
              <a:defRPr sz="5400" b="1">
                <a:solidFill>
                  <a:srgbClr val="0091EA"/>
                </a:solidFill>
              </a:defRPr>
            </a:lvl1pPr>
            <a:lvl2pPr lvl="1">
              <a:spcBef>
                <a:spcPts val="0"/>
              </a:spcBef>
              <a:spcAft>
                <a:spcPts val="0"/>
              </a:spcAft>
              <a:buClr>
                <a:srgbClr val="0091EA"/>
              </a:buClr>
              <a:buSzPts val="6000"/>
              <a:buNone/>
              <a:defRPr sz="5400" b="1">
                <a:solidFill>
                  <a:srgbClr val="0091EA"/>
                </a:solidFill>
              </a:defRPr>
            </a:lvl2pPr>
            <a:lvl3pPr lvl="2">
              <a:spcBef>
                <a:spcPts val="0"/>
              </a:spcBef>
              <a:spcAft>
                <a:spcPts val="0"/>
              </a:spcAft>
              <a:buClr>
                <a:srgbClr val="0091EA"/>
              </a:buClr>
              <a:buSzPts val="6000"/>
              <a:buNone/>
              <a:defRPr sz="5400" b="1">
                <a:solidFill>
                  <a:srgbClr val="0091EA"/>
                </a:solidFill>
              </a:defRPr>
            </a:lvl3pPr>
            <a:lvl4pPr lvl="3">
              <a:spcBef>
                <a:spcPts val="0"/>
              </a:spcBef>
              <a:spcAft>
                <a:spcPts val="0"/>
              </a:spcAft>
              <a:buClr>
                <a:srgbClr val="0091EA"/>
              </a:buClr>
              <a:buSzPts val="6000"/>
              <a:buNone/>
              <a:defRPr sz="5400" b="1">
                <a:solidFill>
                  <a:srgbClr val="0091EA"/>
                </a:solidFill>
              </a:defRPr>
            </a:lvl4pPr>
            <a:lvl5pPr lvl="4">
              <a:spcBef>
                <a:spcPts val="0"/>
              </a:spcBef>
              <a:spcAft>
                <a:spcPts val="0"/>
              </a:spcAft>
              <a:buClr>
                <a:srgbClr val="0091EA"/>
              </a:buClr>
              <a:buSzPts val="6000"/>
              <a:buNone/>
              <a:defRPr sz="5400" b="1">
                <a:solidFill>
                  <a:srgbClr val="0091EA"/>
                </a:solidFill>
              </a:defRPr>
            </a:lvl5pPr>
            <a:lvl6pPr lvl="5">
              <a:spcBef>
                <a:spcPts val="0"/>
              </a:spcBef>
              <a:spcAft>
                <a:spcPts val="0"/>
              </a:spcAft>
              <a:buClr>
                <a:srgbClr val="0091EA"/>
              </a:buClr>
              <a:buSzPts val="6000"/>
              <a:buNone/>
              <a:defRPr sz="5400" b="1">
                <a:solidFill>
                  <a:srgbClr val="0091EA"/>
                </a:solidFill>
              </a:defRPr>
            </a:lvl6pPr>
            <a:lvl7pPr lvl="6">
              <a:spcBef>
                <a:spcPts val="0"/>
              </a:spcBef>
              <a:spcAft>
                <a:spcPts val="0"/>
              </a:spcAft>
              <a:buClr>
                <a:srgbClr val="0091EA"/>
              </a:buClr>
              <a:buSzPts val="6000"/>
              <a:buNone/>
              <a:defRPr sz="5400" b="1">
                <a:solidFill>
                  <a:srgbClr val="0091EA"/>
                </a:solidFill>
              </a:defRPr>
            </a:lvl7pPr>
            <a:lvl8pPr lvl="7">
              <a:spcBef>
                <a:spcPts val="0"/>
              </a:spcBef>
              <a:spcAft>
                <a:spcPts val="0"/>
              </a:spcAft>
              <a:buClr>
                <a:srgbClr val="0091EA"/>
              </a:buClr>
              <a:buSzPts val="6000"/>
              <a:buNone/>
              <a:defRPr sz="5400" b="1">
                <a:solidFill>
                  <a:srgbClr val="0091EA"/>
                </a:solidFill>
              </a:defRPr>
            </a:lvl8pPr>
            <a:lvl9pPr lvl="8">
              <a:spcBef>
                <a:spcPts val="0"/>
              </a:spcBef>
              <a:spcAft>
                <a:spcPts val="0"/>
              </a:spcAft>
              <a:buClr>
                <a:srgbClr val="0091EA"/>
              </a:buClr>
              <a:buSzPts val="6000"/>
              <a:buNone/>
              <a:defRPr sz="5400" b="1">
                <a:solidFill>
                  <a:srgbClr val="0091EA"/>
                </a:solidFill>
              </a:defRPr>
            </a:lvl9pPr>
          </a:lstStyle>
          <a:p>
            <a:endParaRPr/>
          </a:p>
        </p:txBody>
      </p:sp>
      <p:sp>
        <p:nvSpPr>
          <p:cNvPr id="11" name="Google Shape;11;p2"/>
          <p:cNvSpPr/>
          <p:nvPr/>
        </p:nvSpPr>
        <p:spPr>
          <a:xfrm>
            <a:off x="6897625" y="4649963"/>
            <a:ext cx="126901" cy="95176"/>
          </a:xfrm>
          <a:prstGeom prst="ellipse">
            <a:avLst/>
          </a:prstGeom>
          <a:solidFill>
            <a:srgbClr val="0091EA"/>
          </a:solidFill>
          <a:ln>
            <a:noFill/>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12" name="Google Shape;12;p2"/>
          <p:cNvSpPr/>
          <p:nvPr/>
        </p:nvSpPr>
        <p:spPr>
          <a:xfrm>
            <a:off x="7454376" y="4229101"/>
            <a:ext cx="126901" cy="95176"/>
          </a:xfrm>
          <a:prstGeom prst="ellipse">
            <a:avLst/>
          </a:prstGeom>
          <a:solidFill>
            <a:srgbClr val="0091EA"/>
          </a:solidFill>
          <a:ln>
            <a:noFill/>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13" name="Google Shape;13;p2"/>
          <p:cNvSpPr/>
          <p:nvPr/>
        </p:nvSpPr>
        <p:spPr>
          <a:xfrm>
            <a:off x="8827730" y="3448174"/>
            <a:ext cx="75900" cy="56925"/>
          </a:xfrm>
          <a:prstGeom prst="ellipse">
            <a:avLst/>
          </a:prstGeom>
          <a:solidFill>
            <a:srgbClr val="0091EA"/>
          </a:solidFill>
          <a:ln>
            <a:noFill/>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14" name="Google Shape;14;p2"/>
          <p:cNvSpPr/>
          <p:nvPr/>
        </p:nvSpPr>
        <p:spPr>
          <a:xfrm>
            <a:off x="8677052" y="4933406"/>
            <a:ext cx="126901" cy="95176"/>
          </a:xfrm>
          <a:prstGeom prst="ellipse">
            <a:avLst/>
          </a:prstGeom>
          <a:solidFill>
            <a:srgbClr val="0091EA"/>
          </a:solidFill>
          <a:ln>
            <a:noFill/>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15" name="Google Shape;15;p2"/>
          <p:cNvSpPr/>
          <p:nvPr/>
        </p:nvSpPr>
        <p:spPr>
          <a:xfrm>
            <a:off x="2972226" y="475050"/>
            <a:ext cx="126901" cy="95176"/>
          </a:xfrm>
          <a:prstGeom prst="ellipse">
            <a:avLst/>
          </a:prstGeom>
          <a:solidFill>
            <a:srgbClr val="0091EA"/>
          </a:solidFill>
          <a:ln>
            <a:noFill/>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16" name="Google Shape;16;p2"/>
          <p:cNvSpPr/>
          <p:nvPr/>
        </p:nvSpPr>
        <p:spPr>
          <a:xfrm>
            <a:off x="579639" y="2530109"/>
            <a:ext cx="126901" cy="95176"/>
          </a:xfrm>
          <a:prstGeom prst="ellipse">
            <a:avLst/>
          </a:prstGeom>
          <a:solidFill>
            <a:srgbClr val="0091EA"/>
          </a:solidFill>
          <a:ln>
            <a:noFill/>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17" name="Google Shape;17;p2"/>
          <p:cNvSpPr/>
          <p:nvPr/>
        </p:nvSpPr>
        <p:spPr>
          <a:xfrm>
            <a:off x="311843" y="593638"/>
            <a:ext cx="126901" cy="95176"/>
          </a:xfrm>
          <a:prstGeom prst="ellipse">
            <a:avLst/>
          </a:prstGeom>
          <a:solidFill>
            <a:srgbClr val="0091EA"/>
          </a:solidFill>
          <a:ln>
            <a:noFill/>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18" name="Google Shape;18;p2"/>
          <p:cNvSpPr/>
          <p:nvPr/>
        </p:nvSpPr>
        <p:spPr>
          <a:xfrm>
            <a:off x="626324" y="1004906"/>
            <a:ext cx="253800" cy="190350"/>
          </a:xfrm>
          <a:prstGeom prst="ellipse">
            <a:avLst/>
          </a:prstGeom>
          <a:noFill/>
          <a:ln w="19050" cap="flat" cmpd="sng">
            <a:solidFill>
              <a:srgbClr val="0091EA"/>
            </a:solidFill>
            <a:prstDash val="solid"/>
            <a:round/>
            <a:headEnd type="none" w="sm" len="sm"/>
            <a:tailEnd type="none" w="sm" len="sm"/>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19" name="Google Shape;19;p2"/>
          <p:cNvSpPr/>
          <p:nvPr/>
        </p:nvSpPr>
        <p:spPr>
          <a:xfrm>
            <a:off x="8104500" y="3722333"/>
            <a:ext cx="190200" cy="142875"/>
          </a:xfrm>
          <a:prstGeom prst="ellipse">
            <a:avLst/>
          </a:prstGeom>
          <a:noFill/>
          <a:ln w="19050" cap="flat" cmpd="sng">
            <a:solidFill>
              <a:srgbClr val="0091EA"/>
            </a:solidFill>
            <a:prstDash val="solid"/>
            <a:round/>
            <a:headEnd type="none" w="sm" len="sm"/>
            <a:tailEnd type="none" w="sm" len="sm"/>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20" name="Google Shape;20;p2"/>
          <p:cNvSpPr/>
          <p:nvPr/>
        </p:nvSpPr>
        <p:spPr>
          <a:xfrm>
            <a:off x="8803951" y="4241001"/>
            <a:ext cx="190200" cy="142875"/>
          </a:xfrm>
          <a:prstGeom prst="ellipse">
            <a:avLst/>
          </a:prstGeom>
          <a:noFill/>
          <a:ln w="19050" cap="flat" cmpd="sng">
            <a:solidFill>
              <a:srgbClr val="0091EA"/>
            </a:solidFill>
            <a:prstDash val="solid"/>
            <a:round/>
            <a:headEnd type="none" w="sm" len="sm"/>
            <a:tailEnd type="none" w="sm" len="sm"/>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21" name="Google Shape;21;p2"/>
          <p:cNvSpPr/>
          <p:nvPr/>
        </p:nvSpPr>
        <p:spPr>
          <a:xfrm>
            <a:off x="196315" y="1493174"/>
            <a:ext cx="75900" cy="56925"/>
          </a:xfrm>
          <a:prstGeom prst="ellipse">
            <a:avLst/>
          </a:prstGeom>
          <a:solidFill>
            <a:srgbClr val="0091EA"/>
          </a:solidFill>
          <a:ln>
            <a:noFill/>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22" name="Google Shape;22;p2"/>
          <p:cNvSpPr/>
          <p:nvPr/>
        </p:nvSpPr>
        <p:spPr>
          <a:xfrm>
            <a:off x="1738053" y="203494"/>
            <a:ext cx="253800" cy="190350"/>
          </a:xfrm>
          <a:prstGeom prst="ellipse">
            <a:avLst/>
          </a:prstGeom>
          <a:noFill/>
          <a:ln w="19050" cap="flat" cmpd="sng">
            <a:solidFill>
              <a:srgbClr val="0091EA"/>
            </a:solidFill>
            <a:prstDash val="solid"/>
            <a:round/>
            <a:headEnd type="none" w="sm" len="sm"/>
            <a:tailEnd type="none" w="sm" len="sm"/>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23" name="Google Shape;23;p2"/>
          <p:cNvSpPr/>
          <p:nvPr/>
        </p:nvSpPr>
        <p:spPr>
          <a:xfrm>
            <a:off x="771664" y="1878372"/>
            <a:ext cx="75900" cy="56925"/>
          </a:xfrm>
          <a:prstGeom prst="ellipse">
            <a:avLst/>
          </a:prstGeom>
          <a:solidFill>
            <a:srgbClr val="0091EA"/>
          </a:solidFill>
          <a:ln>
            <a:noFill/>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24" name="Google Shape;24;p2"/>
          <p:cNvSpPr/>
          <p:nvPr/>
        </p:nvSpPr>
        <p:spPr>
          <a:xfrm>
            <a:off x="4271587" y="356128"/>
            <a:ext cx="75900" cy="56925"/>
          </a:xfrm>
          <a:prstGeom prst="ellipse">
            <a:avLst/>
          </a:prstGeom>
          <a:solidFill>
            <a:srgbClr val="0091EA"/>
          </a:solidFill>
          <a:ln>
            <a:noFill/>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sp>
        <p:nvSpPr>
          <p:cNvPr id="25" name="Google Shape;25;p2"/>
          <p:cNvSpPr/>
          <p:nvPr/>
        </p:nvSpPr>
        <p:spPr>
          <a:xfrm>
            <a:off x="7729219" y="4595585"/>
            <a:ext cx="253800" cy="190575"/>
          </a:xfrm>
          <a:prstGeom prst="ellipse">
            <a:avLst/>
          </a:prstGeom>
          <a:noFill/>
          <a:ln w="19050" cap="flat" cmpd="sng">
            <a:solidFill>
              <a:srgbClr val="0091EA"/>
            </a:solidFill>
            <a:prstDash val="solid"/>
            <a:round/>
            <a:headEnd type="none" w="sm" len="sm"/>
            <a:tailEnd type="none" w="sm" len="sm"/>
          </a:ln>
        </p:spPr>
        <p:txBody>
          <a:bodyPr spcFirstLastPara="1" wrap="square" lIns="81599" tIns="81599" rIns="81599" bIns="81599" anchor="ctr" anchorCtr="0">
            <a:noAutofit/>
          </a:bodyPr>
          <a:lstStyle/>
          <a:p>
            <a:pPr marL="0" lvl="0" indent="0" algn="l" rtl="0">
              <a:spcBef>
                <a:spcPts val="0"/>
              </a:spcBef>
              <a:spcAft>
                <a:spcPts val="0"/>
              </a:spcAft>
              <a:buNone/>
            </a:pPr>
            <a:endParaRPr/>
          </a:p>
        </p:txBody>
      </p:sp>
      <p:pic>
        <p:nvPicPr>
          <p:cNvPr id="26" name="Picture 2" descr="Credenciamento SENAI-PB - Login">
            <a:extLst>
              <a:ext uri="{FF2B5EF4-FFF2-40B4-BE49-F238E27FC236}">
                <a16:creationId xmlns:a16="http://schemas.microsoft.com/office/drawing/2014/main" id="{822EB18F-4FCB-44A3-B3DB-708BD5285160}"/>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7906713" y="33470"/>
            <a:ext cx="1129783" cy="37804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CF074AD-5A0D-40B4-813D-34862D7DF200}"/>
              </a:ext>
            </a:extLst>
          </p:cNvPr>
          <p:cNvSpPr/>
          <p:nvPr userDrawn="1"/>
        </p:nvSpPr>
        <p:spPr>
          <a:xfrm>
            <a:off x="1" y="-1"/>
            <a:ext cx="9144000" cy="685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en-US" sz="1000"/>
          </a:p>
        </p:txBody>
      </p:sp>
      <p:sp>
        <p:nvSpPr>
          <p:cNvPr id="2" name="Text Placeholder 9"/>
          <p:cNvSpPr>
            <a:spLocks noGrp="1"/>
          </p:cNvSpPr>
          <p:nvPr>
            <p:ph type="body" sz="quarter" idx="10" hasCustomPrompt="1"/>
          </p:nvPr>
        </p:nvSpPr>
        <p:spPr>
          <a:xfrm>
            <a:off x="242648" y="254639"/>
            <a:ext cx="8679898" cy="543185"/>
          </a:xfrm>
          <a:prstGeom prst="rect">
            <a:avLst/>
          </a:prstGeom>
        </p:spPr>
        <p:txBody>
          <a:bodyPr lIns="81613" tIns="40805" rIns="81613" bIns="40805" anchor="ctr"/>
          <a:lstStyle>
            <a:lvl1pPr marL="0" indent="0" algn="ctr">
              <a:buNone/>
              <a:defRPr sz="3700" b="0" baseline="0">
                <a:solidFill>
                  <a:schemeClr val="tx1"/>
                </a:solidFill>
                <a:latin typeface="+mj-lt"/>
                <a:cs typeface="Arial" pitchFamily="34" charset="0"/>
              </a:defRPr>
            </a:lvl1pPr>
          </a:lstStyle>
          <a:p>
            <a:pPr lvl="0"/>
            <a:r>
              <a:rPr lang="en-US" altLang="ko-KR" dirty="0"/>
              <a:t>BASIC LAYOUT</a:t>
            </a:r>
          </a:p>
        </p:txBody>
      </p:sp>
      <p:sp>
        <p:nvSpPr>
          <p:cNvPr id="9" name="Rectangle 8">
            <a:extLst>
              <a:ext uri="{FF2B5EF4-FFF2-40B4-BE49-F238E27FC236}">
                <a16:creationId xmlns:a16="http://schemas.microsoft.com/office/drawing/2014/main" id="{136F6D66-F2F9-4BF4-99F9-B1BA1142497F}"/>
              </a:ext>
            </a:extLst>
          </p:cNvPr>
          <p:cNvSpPr/>
          <p:nvPr userDrawn="1"/>
        </p:nvSpPr>
        <p:spPr>
          <a:xfrm>
            <a:off x="1" y="5094517"/>
            <a:ext cx="9144000" cy="489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en-US" sz="1000"/>
          </a:p>
        </p:txBody>
      </p:sp>
    </p:spTree>
    <p:extLst>
      <p:ext uri="{BB962C8B-B14F-4D97-AF65-F5344CB8AC3E}">
        <p14:creationId xmlns:p14="http://schemas.microsoft.com/office/powerpoint/2010/main" val="36935937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AAB49C-82D6-462D-8630-09F94CD9C293}"/>
              </a:ext>
            </a:extLst>
          </p:cNvPr>
          <p:cNvSpPr/>
          <p:nvPr userDrawn="1"/>
        </p:nvSpPr>
        <p:spPr>
          <a:xfrm>
            <a:off x="1" y="2"/>
            <a:ext cx="9144000" cy="4898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en-US" sz="1000"/>
          </a:p>
        </p:txBody>
      </p:sp>
      <p:sp>
        <p:nvSpPr>
          <p:cNvPr id="4" name="Rectangle: Rounded Corners 3">
            <a:extLst>
              <a:ext uri="{FF2B5EF4-FFF2-40B4-BE49-F238E27FC236}">
                <a16:creationId xmlns:a16="http://schemas.microsoft.com/office/drawing/2014/main" id="{28D265AB-C1BD-4CEB-AE14-D0E6C976BF8A}"/>
              </a:ext>
            </a:extLst>
          </p:cNvPr>
          <p:cNvSpPr/>
          <p:nvPr userDrawn="1"/>
        </p:nvSpPr>
        <p:spPr>
          <a:xfrm>
            <a:off x="542109" y="218804"/>
            <a:ext cx="7889966" cy="57901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en-US" sz="1000"/>
          </a:p>
        </p:txBody>
      </p:sp>
      <p:sp>
        <p:nvSpPr>
          <p:cNvPr id="5" name="Text Placeholder 9">
            <a:extLst>
              <a:ext uri="{FF2B5EF4-FFF2-40B4-BE49-F238E27FC236}">
                <a16:creationId xmlns:a16="http://schemas.microsoft.com/office/drawing/2014/main" id="{373C4845-8216-4B2A-A66E-536E74678B59}"/>
              </a:ext>
            </a:extLst>
          </p:cNvPr>
          <p:cNvSpPr>
            <a:spLocks noGrp="1"/>
          </p:cNvSpPr>
          <p:nvPr>
            <p:ph type="body" sz="quarter" idx="10" hasCustomPrompt="1"/>
          </p:nvPr>
        </p:nvSpPr>
        <p:spPr>
          <a:xfrm>
            <a:off x="242648" y="254639"/>
            <a:ext cx="8679898" cy="543185"/>
          </a:xfrm>
          <a:prstGeom prst="rect">
            <a:avLst/>
          </a:prstGeom>
        </p:spPr>
        <p:txBody>
          <a:bodyPr lIns="81613" tIns="40805" rIns="81613" bIns="40805" anchor="ctr"/>
          <a:lstStyle>
            <a:lvl1pPr marL="0" indent="0" algn="ctr">
              <a:buNone/>
              <a:defRPr sz="3700" b="0" baseline="0">
                <a:solidFill>
                  <a:schemeClr val="bg1"/>
                </a:solidFill>
                <a:latin typeface="+mj-lt"/>
                <a:cs typeface="Arial" pitchFamily="34" charset="0"/>
              </a:defRPr>
            </a:lvl1pPr>
          </a:lstStyle>
          <a:p>
            <a:pPr lvl="0"/>
            <a:r>
              <a:rPr lang="en-US" altLang="ko-KR" dirty="0"/>
              <a:t>BASIC LAYOUT</a:t>
            </a:r>
          </a:p>
        </p:txBody>
      </p:sp>
      <p:sp>
        <p:nvSpPr>
          <p:cNvPr id="6" name="Rectangle 5">
            <a:extLst>
              <a:ext uri="{FF2B5EF4-FFF2-40B4-BE49-F238E27FC236}">
                <a16:creationId xmlns:a16="http://schemas.microsoft.com/office/drawing/2014/main" id="{CFF96AC6-9B82-47F8-82E6-EA6FB9EA9653}"/>
              </a:ext>
            </a:extLst>
          </p:cNvPr>
          <p:cNvSpPr/>
          <p:nvPr userDrawn="1"/>
        </p:nvSpPr>
        <p:spPr>
          <a:xfrm>
            <a:off x="1" y="5094517"/>
            <a:ext cx="9144000" cy="489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en-US" sz="1000"/>
          </a:p>
        </p:txBody>
      </p:sp>
    </p:spTree>
    <p:extLst>
      <p:ext uri="{BB962C8B-B14F-4D97-AF65-F5344CB8AC3E}">
        <p14:creationId xmlns:p14="http://schemas.microsoft.com/office/powerpoint/2010/main" val="14284049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2681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1937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8" y="254639"/>
            <a:ext cx="8679898" cy="543185"/>
          </a:xfrm>
          <a:prstGeom prst="rect">
            <a:avLst/>
          </a:prstGeom>
        </p:spPr>
        <p:txBody>
          <a:bodyPr lIns="81613" tIns="40805" rIns="81613" bIns="40805" anchor="ctr"/>
          <a:lstStyle>
            <a:lvl1pPr marL="0" indent="0" algn="ctr">
              <a:buNone/>
              <a:defRPr sz="3700" b="0" baseline="0">
                <a:solidFill>
                  <a:schemeClr val="bg1"/>
                </a:solidFill>
                <a:latin typeface="+mj-lt"/>
                <a:cs typeface="Arial" pitchFamily="34" charset="0"/>
              </a:defRPr>
            </a:lvl1pPr>
          </a:lstStyle>
          <a:p>
            <a:pPr lvl="0"/>
            <a:r>
              <a:rPr lang="en-US" altLang="ko-KR" dirty="0"/>
              <a:t>BASIC LAYOUT</a:t>
            </a:r>
          </a:p>
        </p:txBody>
      </p:sp>
      <p:sp>
        <p:nvSpPr>
          <p:cNvPr id="4" name="Freeform 44">
            <a:extLst>
              <a:ext uri="{FF2B5EF4-FFF2-40B4-BE49-F238E27FC236}">
                <a16:creationId xmlns:a16="http://schemas.microsoft.com/office/drawing/2014/main" id="{C07FBD2D-6A89-414D-85F9-7BB69D5020BD}"/>
              </a:ext>
            </a:extLst>
          </p:cNvPr>
          <p:cNvSpPr>
            <a:spLocks noChangeAspect="1"/>
          </p:cNvSpPr>
          <p:nvPr/>
        </p:nvSpPr>
        <p:spPr>
          <a:xfrm>
            <a:off x="6456027" y="1093052"/>
            <a:ext cx="2186681" cy="1178148"/>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9" tIns="30604" rIns="61209" bIns="30604" numCol="1" spcCol="0" rtlCol="0" fromWordArt="0" anchor="ctr" anchorCtr="0" forceAA="0" compatLnSpc="1">
            <a:prstTxWarp prst="textNoShape">
              <a:avLst/>
            </a:prstTxWarp>
            <a:noAutofit/>
          </a:bodyPr>
          <a:lstStyle/>
          <a:p>
            <a:pPr algn="ctr"/>
            <a:endParaRPr lang="ko-KR" altLang="en-US" sz="1800" dirty="0">
              <a:solidFill>
                <a:schemeClr val="tx1"/>
              </a:solidFill>
            </a:endParaRPr>
          </a:p>
        </p:txBody>
      </p:sp>
      <p:sp>
        <p:nvSpPr>
          <p:cNvPr id="7" name="Freeform 44">
            <a:extLst>
              <a:ext uri="{FF2B5EF4-FFF2-40B4-BE49-F238E27FC236}">
                <a16:creationId xmlns:a16="http://schemas.microsoft.com/office/drawing/2014/main" id="{B11ECC53-3D93-4507-89DA-7C96C5F98371}"/>
              </a:ext>
            </a:extLst>
          </p:cNvPr>
          <p:cNvSpPr>
            <a:spLocks noChangeAspect="1"/>
          </p:cNvSpPr>
          <p:nvPr userDrawn="1"/>
        </p:nvSpPr>
        <p:spPr>
          <a:xfrm flipH="1">
            <a:off x="511189" y="1793140"/>
            <a:ext cx="2186681" cy="1178148"/>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9" tIns="30604" rIns="61209" bIns="30604" numCol="1" spcCol="0" rtlCol="0" fromWordArt="0" anchor="ctr" anchorCtr="0" forceAA="0" compatLnSpc="1">
            <a:prstTxWarp prst="textNoShape">
              <a:avLst/>
            </a:prstTxWarp>
            <a:noAutofit/>
          </a:bodyPr>
          <a:lstStyle/>
          <a:p>
            <a:pPr algn="ctr"/>
            <a:endParaRPr lang="ko-KR" altLang="en-US" sz="1800" dirty="0">
              <a:solidFill>
                <a:schemeClr val="tx1"/>
              </a:solidFill>
            </a:endParaRPr>
          </a:p>
        </p:txBody>
      </p:sp>
      <p:sp>
        <p:nvSpPr>
          <p:cNvPr id="6" name="그림 개체 틀 2">
            <a:extLst>
              <a:ext uri="{FF2B5EF4-FFF2-40B4-BE49-F238E27FC236}">
                <a16:creationId xmlns:a16="http://schemas.microsoft.com/office/drawing/2014/main" id="{5B2F270D-6127-4230-AAA0-00D1740544F6}"/>
              </a:ext>
            </a:extLst>
          </p:cNvPr>
          <p:cNvSpPr>
            <a:spLocks noGrp="1"/>
          </p:cNvSpPr>
          <p:nvPr>
            <p:ph type="pic" sz="quarter" idx="59" hasCustomPrompt="1"/>
          </p:nvPr>
        </p:nvSpPr>
        <p:spPr>
          <a:xfrm>
            <a:off x="1358917" y="1897247"/>
            <a:ext cx="969945" cy="969945"/>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613" tIns="40805" rIns="81613" bIns="40805" numCol="1" spcCol="0" rtlCol="0" fromWordArt="0" anchor="ctr" anchorCtr="0" forceAA="0" compatLnSpc="1">
            <a:prstTxWarp prst="textNoShape">
              <a:avLst/>
            </a:prstTxWarp>
            <a:noAutofit/>
          </a:bodyPr>
          <a:lstStyle>
            <a:lvl1pPr marL="0" indent="0">
              <a:buNone/>
              <a:defRPr lang="ko-KR" altLang="en-US" sz="8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8" name="그림 개체 틀 2">
            <a:extLst>
              <a:ext uri="{FF2B5EF4-FFF2-40B4-BE49-F238E27FC236}">
                <a16:creationId xmlns:a16="http://schemas.microsoft.com/office/drawing/2014/main" id="{1FCAD4D1-1D22-4C76-A670-F8AC37A106D2}"/>
              </a:ext>
            </a:extLst>
          </p:cNvPr>
          <p:cNvSpPr>
            <a:spLocks noGrp="1"/>
          </p:cNvSpPr>
          <p:nvPr>
            <p:ph type="pic" sz="quarter" idx="60" hasCustomPrompt="1"/>
          </p:nvPr>
        </p:nvSpPr>
        <p:spPr>
          <a:xfrm>
            <a:off x="6838178" y="1197159"/>
            <a:ext cx="969945" cy="969945"/>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613" tIns="40805" rIns="81613" bIns="40805" numCol="1" spcCol="0" rtlCol="0" fromWordArt="0" anchor="ctr" anchorCtr="0" forceAA="0" compatLnSpc="1">
            <a:prstTxWarp prst="textNoShape">
              <a:avLst/>
            </a:prstTxWarp>
            <a:noAutofit/>
          </a:bodyPr>
          <a:lstStyle>
            <a:lvl1pPr marL="0" indent="0">
              <a:buNone/>
              <a:defRPr lang="ko-KR" altLang="en-US" sz="8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9" name="Freeform 44">
            <a:extLst>
              <a:ext uri="{FF2B5EF4-FFF2-40B4-BE49-F238E27FC236}">
                <a16:creationId xmlns:a16="http://schemas.microsoft.com/office/drawing/2014/main" id="{C3AF9648-F60B-452B-86AC-AB13E224D3FD}"/>
              </a:ext>
            </a:extLst>
          </p:cNvPr>
          <p:cNvSpPr>
            <a:spLocks noChangeAspect="1"/>
          </p:cNvSpPr>
          <p:nvPr userDrawn="1"/>
        </p:nvSpPr>
        <p:spPr>
          <a:xfrm>
            <a:off x="3529420" y="3236178"/>
            <a:ext cx="2186681" cy="1178148"/>
          </a:xfrm>
          <a:custGeom>
            <a:avLst/>
            <a:gdLst>
              <a:gd name="connsiteX0" fmla="*/ 759126 w 2031627"/>
              <a:gd name="connsiteY0" fmla="*/ 175 h 1094607"/>
              <a:gd name="connsiteX1" fmla="*/ 1202563 w 2031627"/>
              <a:gd name="connsiteY1" fmla="*/ 233386 h 1094607"/>
              <a:gd name="connsiteX2" fmla="*/ 1517075 w 2031627"/>
              <a:gd name="connsiteY2" fmla="*/ 223857 h 1094607"/>
              <a:gd name="connsiteX3" fmla="*/ 1636027 w 2031627"/>
              <a:gd name="connsiteY3" fmla="*/ 467173 h 1094607"/>
              <a:gd name="connsiteX4" fmla="*/ 1993043 w 2031627"/>
              <a:gd name="connsiteY4" fmla="*/ 605752 h 1094607"/>
              <a:gd name="connsiteX5" fmla="*/ 1981034 w 2031627"/>
              <a:gd name="connsiteY5" fmla="*/ 927342 h 1094607"/>
              <a:gd name="connsiteX6" fmla="*/ 1635570 w 2031627"/>
              <a:gd name="connsiteY6" fmla="*/ 1094607 h 1094607"/>
              <a:gd name="connsiteX7" fmla="*/ 417697 w 2031627"/>
              <a:gd name="connsiteY7" fmla="*/ 1091009 h 1094607"/>
              <a:gd name="connsiteX8" fmla="*/ 4450 w 2031627"/>
              <a:gd name="connsiteY8" fmla="*/ 817631 h 1094607"/>
              <a:gd name="connsiteX9" fmla="*/ 298401 w 2031627"/>
              <a:gd name="connsiteY9" fmla="*/ 448930 h 1094607"/>
              <a:gd name="connsiteX10" fmla="*/ 704111 w 2031627"/>
              <a:gd name="connsiteY10" fmla="*/ 3572 h 1094607"/>
              <a:gd name="connsiteX11" fmla="*/ 759126 w 2031627"/>
              <a:gd name="connsiteY11" fmla="*/ 175 h 1094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031627" h="1094607">
                <a:moveTo>
                  <a:pt x="759126" y="175"/>
                </a:moveTo>
                <a:cubicBezTo>
                  <a:pt x="1025636" y="-5883"/>
                  <a:pt x="1164300" y="146830"/>
                  <a:pt x="1202563" y="233386"/>
                </a:cubicBezTo>
                <a:cubicBezTo>
                  <a:pt x="1282888" y="192395"/>
                  <a:pt x="1410516" y="166317"/>
                  <a:pt x="1517075" y="223857"/>
                </a:cubicBezTo>
                <a:cubicBezTo>
                  <a:pt x="1603843" y="265350"/>
                  <a:pt x="1655398" y="364274"/>
                  <a:pt x="1636027" y="467173"/>
                </a:cubicBezTo>
                <a:cubicBezTo>
                  <a:pt x="1818665" y="436910"/>
                  <a:pt x="1962089" y="552744"/>
                  <a:pt x="1993043" y="605752"/>
                </a:cubicBezTo>
                <a:cubicBezTo>
                  <a:pt x="2033585" y="679331"/>
                  <a:pt x="2059020" y="824827"/>
                  <a:pt x="1981034" y="927342"/>
                </a:cubicBezTo>
                <a:cubicBezTo>
                  <a:pt x="1895034" y="1028063"/>
                  <a:pt x="1787166" y="1085614"/>
                  <a:pt x="1635570" y="1094607"/>
                </a:cubicBezTo>
                <a:lnTo>
                  <a:pt x="417697" y="1091009"/>
                </a:lnTo>
                <a:cubicBezTo>
                  <a:pt x="190851" y="1097978"/>
                  <a:pt x="45994" y="1027462"/>
                  <a:pt x="4450" y="817631"/>
                </a:cubicBezTo>
                <a:cubicBezTo>
                  <a:pt x="-12314" y="719312"/>
                  <a:pt x="4831" y="512100"/>
                  <a:pt x="298401" y="448930"/>
                </a:cubicBezTo>
                <a:cubicBezTo>
                  <a:pt x="297213" y="309047"/>
                  <a:pt x="387539" y="53920"/>
                  <a:pt x="704111" y="3572"/>
                </a:cubicBezTo>
                <a:cubicBezTo>
                  <a:pt x="723022" y="1690"/>
                  <a:pt x="741358" y="579"/>
                  <a:pt x="759126" y="175"/>
                </a:cubicBezTo>
                <a:close/>
              </a:path>
            </a:pathLst>
          </a:custGeom>
          <a:solidFill>
            <a:schemeClr val="bg1"/>
          </a:solidFill>
          <a:ln w="889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9" tIns="30604" rIns="61209" bIns="30604" numCol="1" spcCol="0" rtlCol="0" fromWordArt="0" anchor="ctr" anchorCtr="0" forceAA="0" compatLnSpc="1">
            <a:prstTxWarp prst="textNoShape">
              <a:avLst/>
            </a:prstTxWarp>
            <a:noAutofit/>
          </a:bodyPr>
          <a:lstStyle/>
          <a:p>
            <a:pPr algn="ctr"/>
            <a:endParaRPr lang="ko-KR" altLang="en-US" sz="1800" dirty="0">
              <a:solidFill>
                <a:schemeClr val="tx1"/>
              </a:solidFill>
            </a:endParaRPr>
          </a:p>
        </p:txBody>
      </p:sp>
      <p:sp>
        <p:nvSpPr>
          <p:cNvPr id="10" name="그림 개체 틀 2">
            <a:extLst>
              <a:ext uri="{FF2B5EF4-FFF2-40B4-BE49-F238E27FC236}">
                <a16:creationId xmlns:a16="http://schemas.microsoft.com/office/drawing/2014/main" id="{ADE84C9C-AE4C-4919-85E3-27955132D9EC}"/>
              </a:ext>
            </a:extLst>
          </p:cNvPr>
          <p:cNvSpPr>
            <a:spLocks noGrp="1"/>
          </p:cNvSpPr>
          <p:nvPr>
            <p:ph type="pic" sz="quarter" idx="61" hasCustomPrompt="1"/>
          </p:nvPr>
        </p:nvSpPr>
        <p:spPr>
          <a:xfrm>
            <a:off x="3902095" y="3340285"/>
            <a:ext cx="969945" cy="969945"/>
          </a:xfrm>
          <a:prstGeom prst="ellipse">
            <a:avLst/>
          </a:prstGeom>
          <a:solidFill>
            <a:schemeClr val="bg1">
              <a:lumMod val="8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613" tIns="40805" rIns="81613" bIns="40805" numCol="1" spcCol="0" rtlCol="0" fromWordArt="0" anchor="ctr" anchorCtr="0" forceAA="0" compatLnSpc="1">
            <a:prstTxWarp prst="textNoShape">
              <a:avLst/>
            </a:prstTxWarp>
            <a:noAutofit/>
          </a:bodyPr>
          <a:lstStyle>
            <a:lvl1pPr marL="0" indent="0">
              <a:buNone/>
              <a:defRPr lang="ko-KR" altLang="en-US" sz="800" dirty="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974609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id="{AB178950-6460-489A-86E8-DA7944855983}"/>
              </a:ext>
            </a:extLst>
          </p:cNvPr>
          <p:cNvSpPr>
            <a:spLocks noGrp="1"/>
          </p:cNvSpPr>
          <p:nvPr>
            <p:ph type="pic" sz="quarter" idx="46" hasCustomPrompt="1"/>
          </p:nvPr>
        </p:nvSpPr>
        <p:spPr>
          <a:xfrm>
            <a:off x="1406726" y="1364312"/>
            <a:ext cx="7194958" cy="1984497"/>
          </a:xfrm>
          <a:custGeom>
            <a:avLst/>
            <a:gdLst>
              <a:gd name="connsiteX0" fmla="*/ 0 w 6913722"/>
              <a:gd name="connsiteY0" fmla="*/ 0 h 1800200"/>
              <a:gd name="connsiteX1" fmla="*/ 6913722 w 6913722"/>
              <a:gd name="connsiteY1" fmla="*/ 0 h 1800200"/>
              <a:gd name="connsiteX2" fmla="*/ 6913722 w 6913722"/>
              <a:gd name="connsiteY2" fmla="*/ 1800200 h 1800200"/>
              <a:gd name="connsiteX3" fmla="*/ 0 w 6913722"/>
              <a:gd name="connsiteY3" fmla="*/ 1800200 h 1800200"/>
              <a:gd name="connsiteX4" fmla="*/ 0 w 6913722"/>
              <a:gd name="connsiteY4" fmla="*/ 0 h 1800200"/>
              <a:gd name="connsiteX0" fmla="*/ 0 w 6913722"/>
              <a:gd name="connsiteY0" fmla="*/ 0 h 1800200"/>
              <a:gd name="connsiteX1" fmla="*/ 6913722 w 6913722"/>
              <a:gd name="connsiteY1" fmla="*/ 0 h 1800200"/>
              <a:gd name="connsiteX2" fmla="*/ 6913722 w 6913722"/>
              <a:gd name="connsiteY2" fmla="*/ 1800200 h 1800200"/>
              <a:gd name="connsiteX3" fmla="*/ 1103257 w 6913722"/>
              <a:gd name="connsiteY3" fmla="*/ 1791789 h 1800200"/>
              <a:gd name="connsiteX4" fmla="*/ 0 w 6913722"/>
              <a:gd name="connsiteY4" fmla="*/ 1800200 h 1800200"/>
              <a:gd name="connsiteX5" fmla="*/ 0 w 6913722"/>
              <a:gd name="connsiteY5"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103257 w 6913722"/>
              <a:gd name="connsiteY4" fmla="*/ 1791789 h 1800200"/>
              <a:gd name="connsiteX5" fmla="*/ 0 w 6913722"/>
              <a:gd name="connsiteY5" fmla="*/ 1800200 h 1800200"/>
              <a:gd name="connsiteX6" fmla="*/ 0 w 6913722"/>
              <a:gd name="connsiteY6" fmla="*/ 0 h 1800200"/>
              <a:gd name="connsiteX0" fmla="*/ 0 w 6913722"/>
              <a:gd name="connsiteY0" fmla="*/ 0 h 1800200"/>
              <a:gd name="connsiteX1" fmla="*/ 6913722 w 6913722"/>
              <a:gd name="connsiteY1" fmla="*/ 0 h 1800200"/>
              <a:gd name="connsiteX2" fmla="*/ 6913722 w 6913722"/>
              <a:gd name="connsiteY2" fmla="*/ 1800200 h 1800200"/>
              <a:gd name="connsiteX3" fmla="*/ 1489151 w 6913722"/>
              <a:gd name="connsiteY3" fmla="*/ 1800178 h 1800200"/>
              <a:gd name="connsiteX4" fmla="*/ 1287815 w 6913722"/>
              <a:gd name="connsiteY4" fmla="*/ 1791789 h 1800200"/>
              <a:gd name="connsiteX5" fmla="*/ 1103257 w 6913722"/>
              <a:gd name="connsiteY5" fmla="*/ 1791789 h 1800200"/>
              <a:gd name="connsiteX6" fmla="*/ 0 w 6913722"/>
              <a:gd name="connsiteY6" fmla="*/ 1800200 h 1800200"/>
              <a:gd name="connsiteX7" fmla="*/ 0 w 6913722"/>
              <a:gd name="connsiteY7" fmla="*/ 0 h 1800200"/>
              <a:gd name="connsiteX0" fmla="*/ 0 w 6913722"/>
              <a:gd name="connsiteY0" fmla="*/ 0 h 1951179"/>
              <a:gd name="connsiteX1" fmla="*/ 6913722 w 6913722"/>
              <a:gd name="connsiteY1" fmla="*/ 0 h 1951179"/>
              <a:gd name="connsiteX2" fmla="*/ 6913722 w 6913722"/>
              <a:gd name="connsiteY2" fmla="*/ 1800200 h 1951179"/>
              <a:gd name="connsiteX3" fmla="*/ 1489151 w 6913722"/>
              <a:gd name="connsiteY3" fmla="*/ 1800178 h 1951179"/>
              <a:gd name="connsiteX4" fmla="*/ 1296204 w 6913722"/>
              <a:gd name="connsiteY4" fmla="*/ 1951179 h 1951179"/>
              <a:gd name="connsiteX5" fmla="*/ 1103257 w 6913722"/>
              <a:gd name="connsiteY5" fmla="*/ 1791789 h 1951179"/>
              <a:gd name="connsiteX6" fmla="*/ 0 w 6913722"/>
              <a:gd name="connsiteY6" fmla="*/ 1800200 h 1951179"/>
              <a:gd name="connsiteX7" fmla="*/ 0 w 6913722"/>
              <a:gd name="connsiteY7" fmla="*/ 0 h 1951179"/>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303214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 name="connsiteX0" fmla="*/ 0 w 6913722"/>
              <a:gd name="connsiteY0" fmla="*/ 0 h 2002718"/>
              <a:gd name="connsiteX1" fmla="*/ 6913722 w 6913722"/>
              <a:gd name="connsiteY1" fmla="*/ 0 h 2002718"/>
              <a:gd name="connsiteX2" fmla="*/ 6913722 w 6913722"/>
              <a:gd name="connsiteY2" fmla="*/ 1800200 h 2002718"/>
              <a:gd name="connsiteX3" fmla="*/ 1489151 w 6913722"/>
              <a:gd name="connsiteY3" fmla="*/ 1800178 h 2002718"/>
              <a:gd name="connsiteX4" fmla="*/ 1289193 w 6913722"/>
              <a:gd name="connsiteY4" fmla="*/ 2002718 h 2002718"/>
              <a:gd name="connsiteX5" fmla="*/ 1103257 w 6913722"/>
              <a:gd name="connsiteY5" fmla="*/ 1791789 h 2002718"/>
              <a:gd name="connsiteX6" fmla="*/ 0 w 6913722"/>
              <a:gd name="connsiteY6" fmla="*/ 1800200 h 2002718"/>
              <a:gd name="connsiteX7" fmla="*/ 0 w 6913722"/>
              <a:gd name="connsiteY7" fmla="*/ 0 h 2002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3722" h="2002718">
                <a:moveTo>
                  <a:pt x="0" y="0"/>
                </a:moveTo>
                <a:lnTo>
                  <a:pt x="6913722" y="0"/>
                </a:lnTo>
                <a:lnTo>
                  <a:pt x="6913722" y="1800200"/>
                </a:lnTo>
                <a:lnTo>
                  <a:pt x="1489151" y="1800178"/>
                </a:lnTo>
                <a:lnTo>
                  <a:pt x="1289193" y="2002718"/>
                </a:lnTo>
                <a:lnTo>
                  <a:pt x="1103257" y="1791789"/>
                </a:lnTo>
                <a:lnTo>
                  <a:pt x="0" y="1800200"/>
                </a:lnTo>
                <a:lnTo>
                  <a:pt x="0" y="0"/>
                </a:ln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613" tIns="40805" rIns="81613" bIns="40805" numCol="1" spcCol="0" rtlCol="0" fromWordArt="0" anchor="ctr" anchorCtr="0" forceAA="0" compatLnSpc="1">
            <a:prstTxWarp prst="textNoShape">
              <a:avLst/>
            </a:prstTxWarp>
            <a:noAutofit/>
          </a:bodyPr>
          <a:lstStyle>
            <a:lvl1pPr marL="0" marR="0" indent="0" algn="ctr" defTabSz="612102" rtl="0" eaLnBrk="1" fontAlgn="auto" latinLnBrk="0" hangingPunct="1">
              <a:lnSpc>
                <a:spcPct val="90000"/>
              </a:lnSpc>
              <a:spcBef>
                <a:spcPts val="670"/>
              </a:spcBef>
              <a:spcAft>
                <a:spcPts val="0"/>
              </a:spcAft>
              <a:buClrTx/>
              <a:buSzTx/>
              <a:buFont typeface="Arial" panose="020B0604020202020204" pitchFamily="34" charset="0"/>
              <a:buNone/>
              <a:tabLst/>
              <a:defRPr lang="ko-KR" altLang="en-US" sz="800" dirty="0">
                <a:solidFill>
                  <a:schemeClr val="tx1">
                    <a:lumMod val="75000"/>
                    <a:lumOff val="25000"/>
                  </a:schemeClr>
                </a:solidFill>
              </a:defRPr>
            </a:lvl1pPr>
          </a:lstStyle>
          <a:p>
            <a:pPr marL="0" marR="0" lvl="0" indent="0" algn="ctr" defTabSz="612102" rtl="0" eaLnBrk="1" fontAlgn="auto" latinLnBrk="0" hangingPunct="1">
              <a:lnSpc>
                <a:spcPct val="90000"/>
              </a:lnSpc>
              <a:spcBef>
                <a:spcPts val="670"/>
              </a:spcBef>
              <a:spcAft>
                <a:spcPts val="0"/>
              </a:spcAft>
              <a:buClrTx/>
              <a:buSzTx/>
              <a:buFont typeface="Arial" panose="020B0604020202020204" pitchFamily="34" charset="0"/>
              <a:buNone/>
              <a:tabLst/>
              <a:defRPr/>
            </a:pPr>
            <a:r>
              <a:rPr lang="en-US" altLang="ko-KR" dirty="0"/>
              <a:t>Place Your Picture Here And Send To Back</a:t>
            </a:r>
            <a:endParaRPr lang="ko-KR" altLang="en-US" dirty="0"/>
          </a:p>
        </p:txBody>
      </p:sp>
      <p:sp>
        <p:nvSpPr>
          <p:cNvPr id="3" name="Rectangle 2">
            <a:extLst>
              <a:ext uri="{FF2B5EF4-FFF2-40B4-BE49-F238E27FC236}">
                <a16:creationId xmlns:a16="http://schemas.microsoft.com/office/drawing/2014/main" id="{D50AE06E-08A3-48B7-8322-CE3798623A8B}"/>
              </a:ext>
            </a:extLst>
          </p:cNvPr>
          <p:cNvSpPr/>
          <p:nvPr userDrawn="1"/>
        </p:nvSpPr>
        <p:spPr>
          <a:xfrm>
            <a:off x="1" y="1364316"/>
            <a:ext cx="1406726" cy="179248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lvl="0" algn="ctr"/>
            <a:endParaRPr lang="en-US" sz="1200"/>
          </a:p>
        </p:txBody>
      </p:sp>
      <p:sp>
        <p:nvSpPr>
          <p:cNvPr id="4" name="그림 개체 틀 2">
            <a:extLst>
              <a:ext uri="{FF2B5EF4-FFF2-40B4-BE49-F238E27FC236}">
                <a16:creationId xmlns:a16="http://schemas.microsoft.com/office/drawing/2014/main" id="{A708D5EC-6A83-4792-81FB-2ECCB0ABE2A2}"/>
              </a:ext>
            </a:extLst>
          </p:cNvPr>
          <p:cNvSpPr>
            <a:spLocks noGrp="1"/>
          </p:cNvSpPr>
          <p:nvPr>
            <p:ph type="pic" sz="quarter" idx="58" hasCustomPrompt="1"/>
          </p:nvPr>
        </p:nvSpPr>
        <p:spPr>
          <a:xfrm>
            <a:off x="7211562" y="3297734"/>
            <a:ext cx="1390124" cy="125283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613" tIns="40805" rIns="81613" bIns="40805" numCol="1" spcCol="0" rtlCol="0" fromWordArt="0" anchor="ctr" anchorCtr="0" forceAA="0" compatLnSpc="1">
            <a:prstTxWarp prst="textNoShape">
              <a:avLst/>
            </a:prstTxWarp>
            <a:noAutofit/>
          </a:bodyPr>
          <a:lstStyle>
            <a:lvl1pPr marL="0" indent="0">
              <a:buNone/>
              <a:defRPr lang="ko-KR" altLang="en-US" sz="8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5" name="그림 개체 틀 2">
            <a:extLst>
              <a:ext uri="{FF2B5EF4-FFF2-40B4-BE49-F238E27FC236}">
                <a16:creationId xmlns:a16="http://schemas.microsoft.com/office/drawing/2014/main" id="{DD53BE75-DFE8-4D1E-89D4-0824C71EED78}"/>
              </a:ext>
            </a:extLst>
          </p:cNvPr>
          <p:cNvSpPr>
            <a:spLocks noGrp="1"/>
          </p:cNvSpPr>
          <p:nvPr>
            <p:ph type="pic" sz="quarter" idx="59" hasCustomPrompt="1"/>
          </p:nvPr>
        </p:nvSpPr>
        <p:spPr>
          <a:xfrm>
            <a:off x="5678036" y="3297734"/>
            <a:ext cx="1390124" cy="125283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81613" tIns="40805" rIns="81613" bIns="40805" numCol="1" spcCol="0" rtlCol="0" fromWordArt="0" anchor="ctr" anchorCtr="0" forceAA="0" compatLnSpc="1">
            <a:prstTxWarp prst="textNoShape">
              <a:avLst/>
            </a:prstTxWarp>
            <a:noAutofit/>
          </a:bodyPr>
          <a:lstStyle>
            <a:lvl1pPr marL="0" indent="0">
              <a:buNone/>
              <a:defRPr lang="ko-KR" altLang="en-US" sz="8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93642239-33D4-4D2F-AC90-7781FC846D6F}"/>
              </a:ext>
            </a:extLst>
          </p:cNvPr>
          <p:cNvSpPr>
            <a:spLocks noGrp="1"/>
          </p:cNvSpPr>
          <p:nvPr>
            <p:ph type="body" sz="quarter" idx="16" hasCustomPrompt="1"/>
          </p:nvPr>
        </p:nvSpPr>
        <p:spPr>
          <a:xfrm>
            <a:off x="242648" y="254639"/>
            <a:ext cx="8679898" cy="543185"/>
          </a:xfrm>
          <a:prstGeom prst="rect">
            <a:avLst/>
          </a:prstGeom>
        </p:spPr>
        <p:txBody>
          <a:bodyPr lIns="81613" tIns="40805" rIns="81613" bIns="40805" anchor="ctr"/>
          <a:lstStyle>
            <a:lvl1pPr marL="0" indent="0" algn="ctr">
              <a:buNone/>
              <a:defRPr sz="37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706217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3723FA40-FCE6-4B16-AF36-281B510020EB}"/>
              </a:ext>
            </a:extLst>
          </p:cNvPr>
          <p:cNvSpPr>
            <a:spLocks noGrp="1"/>
          </p:cNvSpPr>
          <p:nvPr>
            <p:ph type="pic" sz="quarter" idx="42" hasCustomPrompt="1"/>
          </p:nvPr>
        </p:nvSpPr>
        <p:spPr>
          <a:xfrm>
            <a:off x="550098" y="1344458"/>
            <a:ext cx="1350000" cy="755999"/>
          </a:xfrm>
          <a:prstGeom prst="roundRect">
            <a:avLst>
              <a:gd name="adj" fmla="val 7223"/>
            </a:avLst>
          </a:prstGeom>
          <a:solidFill>
            <a:schemeClr val="bg1">
              <a:lumMod val="95000"/>
            </a:schemeClr>
          </a:solidFill>
        </p:spPr>
        <p:txBody>
          <a:bodyPr lIns="81613" tIns="40805" rIns="81613" bIns="40805" anchor="ctr"/>
          <a:lstStyle>
            <a:lvl1pPr marL="0" marR="0" indent="0" algn="ctr" defTabSz="612087" rtl="0" eaLnBrk="1" fontAlgn="auto" latinLnBrk="0" hangingPunct="1">
              <a:lnSpc>
                <a:spcPct val="100000"/>
              </a:lnSpc>
              <a:spcBef>
                <a:spcPct val="20000"/>
              </a:spcBef>
              <a:spcAft>
                <a:spcPts val="0"/>
              </a:spcAft>
              <a:buClrTx/>
              <a:buSzTx/>
              <a:buFont typeface="Arial" pitchFamily="34" charset="0"/>
              <a:buNone/>
              <a:tabLst/>
              <a:defRPr sz="800"/>
            </a:lvl1pPr>
          </a:lstStyle>
          <a:p>
            <a:pPr marL="0" lvl="0" algn="ctr"/>
            <a:r>
              <a:rPr lang="en-US" altLang="ko-KR" dirty="0"/>
              <a:t>Place Your Picture Here</a:t>
            </a:r>
            <a:endParaRPr lang="ko-KR" altLang="en-US" dirty="0"/>
          </a:p>
        </p:txBody>
      </p:sp>
      <p:sp>
        <p:nvSpPr>
          <p:cNvPr id="3" name="Picture Placeholder 2">
            <a:extLst>
              <a:ext uri="{FF2B5EF4-FFF2-40B4-BE49-F238E27FC236}">
                <a16:creationId xmlns:a16="http://schemas.microsoft.com/office/drawing/2014/main" id="{A198B135-3ED1-42E9-A42D-5B4F7F10C237}"/>
              </a:ext>
            </a:extLst>
          </p:cNvPr>
          <p:cNvSpPr>
            <a:spLocks noGrp="1"/>
          </p:cNvSpPr>
          <p:nvPr>
            <p:ph type="pic" sz="quarter" idx="54" hasCustomPrompt="1"/>
          </p:nvPr>
        </p:nvSpPr>
        <p:spPr>
          <a:xfrm>
            <a:off x="550098" y="2158798"/>
            <a:ext cx="1350000" cy="755999"/>
          </a:xfrm>
          <a:prstGeom prst="roundRect">
            <a:avLst>
              <a:gd name="adj" fmla="val 7223"/>
            </a:avLst>
          </a:prstGeom>
          <a:solidFill>
            <a:schemeClr val="bg1">
              <a:lumMod val="95000"/>
            </a:schemeClr>
          </a:solidFill>
        </p:spPr>
        <p:txBody>
          <a:bodyPr lIns="81613" tIns="40805" rIns="81613" bIns="40805" anchor="ctr"/>
          <a:lstStyle>
            <a:lvl1pPr marL="0" marR="0" indent="0" algn="ctr" defTabSz="612087" rtl="0" eaLnBrk="1" fontAlgn="auto" latinLnBrk="0" hangingPunct="1">
              <a:lnSpc>
                <a:spcPct val="100000"/>
              </a:lnSpc>
              <a:spcBef>
                <a:spcPct val="20000"/>
              </a:spcBef>
              <a:spcAft>
                <a:spcPts val="0"/>
              </a:spcAft>
              <a:buClrTx/>
              <a:buSzTx/>
              <a:buFont typeface="Arial" pitchFamily="34" charset="0"/>
              <a:buNone/>
              <a:tabLst/>
              <a:defRPr sz="800"/>
            </a:lvl1pPr>
          </a:lstStyle>
          <a:p>
            <a:pPr marL="0" lvl="0" algn="ctr"/>
            <a:r>
              <a:rPr lang="en-US" altLang="ko-KR" dirty="0"/>
              <a:t>Place Your Picture Here</a:t>
            </a:r>
            <a:endParaRPr lang="ko-KR" altLang="en-US" dirty="0"/>
          </a:p>
        </p:txBody>
      </p:sp>
      <p:sp>
        <p:nvSpPr>
          <p:cNvPr id="4" name="Picture Placeholder 2">
            <a:extLst>
              <a:ext uri="{FF2B5EF4-FFF2-40B4-BE49-F238E27FC236}">
                <a16:creationId xmlns:a16="http://schemas.microsoft.com/office/drawing/2014/main" id="{B0371065-5281-4086-9A62-2FB24E56E50B}"/>
              </a:ext>
            </a:extLst>
          </p:cNvPr>
          <p:cNvSpPr>
            <a:spLocks noGrp="1"/>
          </p:cNvSpPr>
          <p:nvPr>
            <p:ph type="pic" sz="quarter" idx="57" hasCustomPrompt="1"/>
          </p:nvPr>
        </p:nvSpPr>
        <p:spPr>
          <a:xfrm>
            <a:off x="550098" y="2973138"/>
            <a:ext cx="1350000" cy="755999"/>
          </a:xfrm>
          <a:prstGeom prst="roundRect">
            <a:avLst>
              <a:gd name="adj" fmla="val 7223"/>
            </a:avLst>
          </a:prstGeom>
          <a:solidFill>
            <a:schemeClr val="bg1">
              <a:lumMod val="95000"/>
            </a:schemeClr>
          </a:solidFill>
        </p:spPr>
        <p:txBody>
          <a:bodyPr lIns="81613" tIns="40805" rIns="81613" bIns="40805" anchor="ctr"/>
          <a:lstStyle>
            <a:lvl1pPr marL="0" marR="0" indent="0" algn="ctr" defTabSz="612087" rtl="0" eaLnBrk="1" fontAlgn="auto" latinLnBrk="0" hangingPunct="1">
              <a:lnSpc>
                <a:spcPct val="100000"/>
              </a:lnSpc>
              <a:spcBef>
                <a:spcPct val="20000"/>
              </a:spcBef>
              <a:spcAft>
                <a:spcPts val="0"/>
              </a:spcAft>
              <a:buClrTx/>
              <a:buSzTx/>
              <a:buFont typeface="Arial" pitchFamily="34" charset="0"/>
              <a:buNone/>
              <a:tabLst/>
              <a:defRPr sz="800"/>
            </a:lvl1pPr>
          </a:lstStyle>
          <a:p>
            <a:pPr marL="0" lvl="0" algn="ctr"/>
            <a:r>
              <a:rPr lang="en-US" altLang="ko-KR" dirty="0"/>
              <a:t>Place Your Picture Here</a:t>
            </a:r>
            <a:endParaRPr lang="ko-KR" altLang="en-US" dirty="0"/>
          </a:p>
        </p:txBody>
      </p:sp>
      <p:sp>
        <p:nvSpPr>
          <p:cNvPr id="5" name="Picture Placeholder 2">
            <a:extLst>
              <a:ext uri="{FF2B5EF4-FFF2-40B4-BE49-F238E27FC236}">
                <a16:creationId xmlns:a16="http://schemas.microsoft.com/office/drawing/2014/main" id="{1805CC9B-AA32-4069-B262-3DA21DB7FF55}"/>
              </a:ext>
            </a:extLst>
          </p:cNvPr>
          <p:cNvSpPr>
            <a:spLocks noGrp="1"/>
          </p:cNvSpPr>
          <p:nvPr>
            <p:ph type="pic" sz="quarter" idx="60" hasCustomPrompt="1"/>
          </p:nvPr>
        </p:nvSpPr>
        <p:spPr>
          <a:xfrm>
            <a:off x="550098" y="3787476"/>
            <a:ext cx="1350000" cy="755999"/>
          </a:xfrm>
          <a:prstGeom prst="roundRect">
            <a:avLst>
              <a:gd name="adj" fmla="val 7223"/>
            </a:avLst>
          </a:prstGeom>
          <a:solidFill>
            <a:schemeClr val="bg1">
              <a:lumMod val="95000"/>
            </a:schemeClr>
          </a:solidFill>
        </p:spPr>
        <p:txBody>
          <a:bodyPr lIns="81613" tIns="40805" rIns="81613" bIns="40805" anchor="ctr"/>
          <a:lstStyle>
            <a:lvl1pPr marL="0" marR="0" indent="0" algn="ctr" defTabSz="612087" rtl="0" eaLnBrk="1" fontAlgn="auto" latinLnBrk="0" hangingPunct="1">
              <a:lnSpc>
                <a:spcPct val="100000"/>
              </a:lnSpc>
              <a:spcBef>
                <a:spcPct val="20000"/>
              </a:spcBef>
              <a:spcAft>
                <a:spcPts val="0"/>
              </a:spcAft>
              <a:buClrTx/>
              <a:buSzTx/>
              <a:buFont typeface="Arial" pitchFamily="34" charset="0"/>
              <a:buNone/>
              <a:tabLst/>
              <a:defRPr sz="800"/>
            </a:lvl1pPr>
          </a:lstStyle>
          <a:p>
            <a:pPr marL="0" lvl="0" algn="ctr"/>
            <a:r>
              <a:rPr lang="en-US" altLang="ko-KR" dirty="0"/>
              <a:t>Place Your Picture Here</a:t>
            </a:r>
            <a:endParaRPr lang="ko-KR" altLang="en-US" dirty="0"/>
          </a:p>
        </p:txBody>
      </p:sp>
      <p:sp>
        <p:nvSpPr>
          <p:cNvPr id="6" name="Text Placeholder 9">
            <a:extLst>
              <a:ext uri="{FF2B5EF4-FFF2-40B4-BE49-F238E27FC236}">
                <a16:creationId xmlns:a16="http://schemas.microsoft.com/office/drawing/2014/main" id="{EAF47A72-6930-4058-A5F2-8E8A5F1A5B43}"/>
              </a:ext>
            </a:extLst>
          </p:cNvPr>
          <p:cNvSpPr>
            <a:spLocks noGrp="1"/>
          </p:cNvSpPr>
          <p:nvPr>
            <p:ph type="body" sz="quarter" idx="16" hasCustomPrompt="1"/>
          </p:nvPr>
        </p:nvSpPr>
        <p:spPr>
          <a:xfrm>
            <a:off x="242648" y="254639"/>
            <a:ext cx="8679898" cy="543185"/>
          </a:xfrm>
          <a:prstGeom prst="rect">
            <a:avLst/>
          </a:prstGeom>
        </p:spPr>
        <p:txBody>
          <a:bodyPr lIns="81613" tIns="40805" rIns="81613" bIns="40805" anchor="ctr"/>
          <a:lstStyle>
            <a:lvl1pPr marL="0" indent="0" algn="ctr">
              <a:buNone/>
              <a:defRPr sz="37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51339794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Image slide layout">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E514C0E-C202-46C1-9852-BA3E45CA02B3}"/>
              </a:ext>
            </a:extLst>
          </p:cNvPr>
          <p:cNvSpPr/>
          <p:nvPr userDrawn="1"/>
        </p:nvSpPr>
        <p:spPr>
          <a:xfrm>
            <a:off x="6986860" y="2407028"/>
            <a:ext cx="1620001" cy="107999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9" tIns="30604" rIns="61209" bIns="30604" numCol="1" spcCol="0" rtlCol="0" fromWordArt="0" anchor="ctr" anchorCtr="0" forceAA="0" compatLnSpc="1">
            <a:prstTxWarp prst="textNoShape">
              <a:avLst/>
            </a:prstTxWarp>
            <a:noAutofit/>
          </a:bodyPr>
          <a:lstStyle/>
          <a:p>
            <a:pPr algn="ctr"/>
            <a:endParaRPr lang="ko-KR" altLang="en-US" sz="800" dirty="0">
              <a:solidFill>
                <a:schemeClr val="tx1">
                  <a:lumMod val="75000"/>
                  <a:lumOff val="25000"/>
                </a:schemeClr>
              </a:solidFill>
              <a:latin typeface="+mn-lt"/>
            </a:endParaRPr>
          </a:p>
        </p:txBody>
      </p:sp>
      <p:sp>
        <p:nvSpPr>
          <p:cNvPr id="3" name="Picture Placeholder 2">
            <a:extLst>
              <a:ext uri="{FF2B5EF4-FFF2-40B4-BE49-F238E27FC236}">
                <a16:creationId xmlns:a16="http://schemas.microsoft.com/office/drawing/2014/main" id="{FF202D61-F30B-4228-A377-5750CAA2B9B7}"/>
              </a:ext>
            </a:extLst>
          </p:cNvPr>
          <p:cNvSpPr>
            <a:spLocks noGrp="1"/>
          </p:cNvSpPr>
          <p:nvPr>
            <p:ph type="pic" idx="15" hasCustomPrompt="1"/>
          </p:nvPr>
        </p:nvSpPr>
        <p:spPr>
          <a:xfrm>
            <a:off x="6986860" y="1329783"/>
            <a:ext cx="1620001" cy="1079999"/>
          </a:xfrm>
          <a:prstGeom prst="rect">
            <a:avLst/>
          </a:prstGeom>
          <a:solidFill>
            <a:schemeClr val="bg1">
              <a:lumMod val="95000"/>
            </a:schemeClr>
          </a:solidFill>
          <a:ln w="12700">
            <a:noFill/>
          </a:ln>
        </p:spPr>
        <p:txBody>
          <a:bodyPr lIns="81613" tIns="40805" rIns="81613" bIns="40805" anchor="ctr"/>
          <a:lstStyle>
            <a:lvl1pPr marL="0" indent="0" algn="ctr">
              <a:buNone/>
              <a:defRPr sz="800">
                <a:solidFill>
                  <a:schemeClr val="tx1">
                    <a:lumMod val="75000"/>
                    <a:lumOff val="25000"/>
                  </a:schemeClr>
                </a:solidFill>
                <a:latin typeface="+mn-lt"/>
                <a:cs typeface="Arial" pitchFamily="34" charset="0"/>
              </a:defRPr>
            </a:lvl1pPr>
            <a:lvl2pPr marL="306045" indent="0">
              <a:buNone/>
              <a:defRPr sz="1900"/>
            </a:lvl2pPr>
            <a:lvl3pPr marL="612087" indent="0">
              <a:buNone/>
              <a:defRPr sz="1600"/>
            </a:lvl3pPr>
            <a:lvl4pPr marL="918130" indent="0">
              <a:buNone/>
              <a:defRPr sz="1300"/>
            </a:lvl4pPr>
            <a:lvl5pPr marL="1224172" indent="0">
              <a:buNone/>
              <a:defRPr sz="1300"/>
            </a:lvl5pPr>
            <a:lvl6pPr marL="1530216" indent="0">
              <a:buNone/>
              <a:defRPr sz="1300"/>
            </a:lvl6pPr>
            <a:lvl7pPr marL="1836259" indent="0">
              <a:buNone/>
              <a:defRPr sz="1300"/>
            </a:lvl7pPr>
            <a:lvl8pPr marL="2142303" indent="0">
              <a:buNone/>
              <a:defRPr sz="1300"/>
            </a:lvl8pPr>
            <a:lvl9pPr marL="2448346" indent="0">
              <a:buNone/>
              <a:defRPr sz="1300"/>
            </a:lvl9pPr>
          </a:lstStyle>
          <a:p>
            <a:r>
              <a:rPr lang="en-US" altLang="ko-KR" dirty="0"/>
              <a:t>Your Picture Here </a:t>
            </a:r>
            <a:endParaRPr lang="ko-KR" altLang="en-US" dirty="0"/>
          </a:p>
        </p:txBody>
      </p:sp>
      <p:sp>
        <p:nvSpPr>
          <p:cNvPr id="4" name="Rectangle 3">
            <a:extLst>
              <a:ext uri="{FF2B5EF4-FFF2-40B4-BE49-F238E27FC236}">
                <a16:creationId xmlns:a16="http://schemas.microsoft.com/office/drawing/2014/main" id="{8C423E02-128E-42A1-8953-2DE50A51FCF9}"/>
              </a:ext>
            </a:extLst>
          </p:cNvPr>
          <p:cNvSpPr/>
          <p:nvPr userDrawn="1"/>
        </p:nvSpPr>
        <p:spPr>
          <a:xfrm>
            <a:off x="5366860" y="3484369"/>
            <a:ext cx="1620001" cy="10799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9" tIns="30604" rIns="61209" bIns="30604" numCol="1" spcCol="0" rtlCol="0" fromWordArt="0" anchor="ctr" anchorCtr="0" forceAA="0" compatLnSpc="1">
            <a:prstTxWarp prst="textNoShape">
              <a:avLst/>
            </a:prstTxWarp>
            <a:noAutofit/>
          </a:bodyPr>
          <a:lstStyle/>
          <a:p>
            <a:pPr algn="ctr"/>
            <a:endParaRPr lang="ko-KR" altLang="en-US" sz="800" dirty="0">
              <a:solidFill>
                <a:schemeClr val="tx1">
                  <a:lumMod val="75000"/>
                  <a:lumOff val="25000"/>
                </a:schemeClr>
              </a:solidFill>
              <a:latin typeface="+mn-lt"/>
            </a:endParaRPr>
          </a:p>
        </p:txBody>
      </p:sp>
      <p:sp>
        <p:nvSpPr>
          <p:cNvPr id="5" name="Picture Placeholder 2">
            <a:extLst>
              <a:ext uri="{FF2B5EF4-FFF2-40B4-BE49-F238E27FC236}">
                <a16:creationId xmlns:a16="http://schemas.microsoft.com/office/drawing/2014/main" id="{06F87C8A-190B-4FCA-A7E1-913DC2A32AA2}"/>
              </a:ext>
            </a:extLst>
          </p:cNvPr>
          <p:cNvSpPr>
            <a:spLocks noGrp="1"/>
          </p:cNvSpPr>
          <p:nvPr>
            <p:ph type="pic" idx="16" hasCustomPrompt="1"/>
          </p:nvPr>
        </p:nvSpPr>
        <p:spPr>
          <a:xfrm>
            <a:off x="6986860" y="3484369"/>
            <a:ext cx="1620001" cy="1079999"/>
          </a:xfrm>
          <a:prstGeom prst="rect">
            <a:avLst/>
          </a:prstGeom>
          <a:solidFill>
            <a:schemeClr val="bg1">
              <a:lumMod val="95000"/>
            </a:schemeClr>
          </a:solidFill>
          <a:ln w="12700">
            <a:noFill/>
          </a:ln>
        </p:spPr>
        <p:txBody>
          <a:bodyPr lIns="81613" tIns="40805" rIns="81613" bIns="40805" anchor="ctr"/>
          <a:lstStyle>
            <a:lvl1pPr marL="0" indent="0" algn="ctr">
              <a:buNone/>
              <a:defRPr sz="800">
                <a:solidFill>
                  <a:schemeClr val="tx1">
                    <a:lumMod val="75000"/>
                    <a:lumOff val="25000"/>
                  </a:schemeClr>
                </a:solidFill>
                <a:latin typeface="+mn-lt"/>
                <a:cs typeface="Arial" pitchFamily="34" charset="0"/>
              </a:defRPr>
            </a:lvl1pPr>
            <a:lvl2pPr marL="306045" indent="0">
              <a:buNone/>
              <a:defRPr sz="1900"/>
            </a:lvl2pPr>
            <a:lvl3pPr marL="612087" indent="0">
              <a:buNone/>
              <a:defRPr sz="1600"/>
            </a:lvl3pPr>
            <a:lvl4pPr marL="918130" indent="0">
              <a:buNone/>
              <a:defRPr sz="1300"/>
            </a:lvl4pPr>
            <a:lvl5pPr marL="1224172" indent="0">
              <a:buNone/>
              <a:defRPr sz="1300"/>
            </a:lvl5pPr>
            <a:lvl6pPr marL="1530216" indent="0">
              <a:buNone/>
              <a:defRPr sz="1300"/>
            </a:lvl6pPr>
            <a:lvl7pPr marL="1836259" indent="0">
              <a:buNone/>
              <a:defRPr sz="1300"/>
            </a:lvl7pPr>
            <a:lvl8pPr marL="2142303" indent="0">
              <a:buNone/>
              <a:defRPr sz="1300"/>
            </a:lvl8pPr>
            <a:lvl9pPr marL="2448346" indent="0">
              <a:buNone/>
              <a:defRPr sz="1300"/>
            </a:lvl9pPr>
          </a:lstStyle>
          <a:p>
            <a:r>
              <a:rPr lang="en-US" altLang="ko-KR" dirty="0"/>
              <a:t>Your Picture Here </a:t>
            </a:r>
            <a:endParaRPr lang="ko-KR" altLang="en-US" dirty="0"/>
          </a:p>
        </p:txBody>
      </p:sp>
      <p:sp>
        <p:nvSpPr>
          <p:cNvPr id="6" name="Picture Placeholder 2">
            <a:extLst>
              <a:ext uri="{FF2B5EF4-FFF2-40B4-BE49-F238E27FC236}">
                <a16:creationId xmlns:a16="http://schemas.microsoft.com/office/drawing/2014/main" id="{AA0A630E-93DB-487F-929A-17764764CDB1}"/>
              </a:ext>
            </a:extLst>
          </p:cNvPr>
          <p:cNvSpPr>
            <a:spLocks noGrp="1"/>
          </p:cNvSpPr>
          <p:nvPr>
            <p:ph type="pic" idx="17" hasCustomPrompt="1"/>
          </p:nvPr>
        </p:nvSpPr>
        <p:spPr>
          <a:xfrm>
            <a:off x="5366700" y="2407028"/>
            <a:ext cx="1620001" cy="1079999"/>
          </a:xfrm>
          <a:prstGeom prst="rect">
            <a:avLst/>
          </a:prstGeom>
          <a:solidFill>
            <a:schemeClr val="bg1">
              <a:lumMod val="95000"/>
            </a:schemeClr>
          </a:solidFill>
          <a:ln w="12700">
            <a:noFill/>
          </a:ln>
        </p:spPr>
        <p:txBody>
          <a:bodyPr lIns="81613" tIns="40805" rIns="81613" bIns="40805" anchor="ctr"/>
          <a:lstStyle>
            <a:lvl1pPr marL="0" indent="0" algn="ctr">
              <a:buNone/>
              <a:defRPr sz="800">
                <a:solidFill>
                  <a:schemeClr val="tx1">
                    <a:lumMod val="75000"/>
                    <a:lumOff val="25000"/>
                  </a:schemeClr>
                </a:solidFill>
                <a:latin typeface="+mn-lt"/>
                <a:cs typeface="Arial" pitchFamily="34" charset="0"/>
              </a:defRPr>
            </a:lvl1pPr>
            <a:lvl2pPr marL="306045" indent="0">
              <a:buNone/>
              <a:defRPr sz="1900"/>
            </a:lvl2pPr>
            <a:lvl3pPr marL="612087" indent="0">
              <a:buNone/>
              <a:defRPr sz="1600"/>
            </a:lvl3pPr>
            <a:lvl4pPr marL="918130" indent="0">
              <a:buNone/>
              <a:defRPr sz="1300"/>
            </a:lvl4pPr>
            <a:lvl5pPr marL="1224172" indent="0">
              <a:buNone/>
              <a:defRPr sz="1300"/>
            </a:lvl5pPr>
            <a:lvl6pPr marL="1530216" indent="0">
              <a:buNone/>
              <a:defRPr sz="1300"/>
            </a:lvl6pPr>
            <a:lvl7pPr marL="1836259" indent="0">
              <a:buNone/>
              <a:defRPr sz="1300"/>
            </a:lvl7pPr>
            <a:lvl8pPr marL="2142303" indent="0">
              <a:buNone/>
              <a:defRPr sz="1300"/>
            </a:lvl8pPr>
            <a:lvl9pPr marL="2448346" indent="0">
              <a:buNone/>
              <a:defRPr sz="1300"/>
            </a:lvl9pPr>
          </a:lstStyle>
          <a:p>
            <a:r>
              <a:rPr lang="en-US" altLang="ko-KR" dirty="0"/>
              <a:t>Your Picture Here </a:t>
            </a:r>
            <a:endParaRPr lang="ko-KR" altLang="en-US" dirty="0"/>
          </a:p>
        </p:txBody>
      </p:sp>
      <p:sp>
        <p:nvSpPr>
          <p:cNvPr id="7" name="Rectangle 6">
            <a:extLst>
              <a:ext uri="{FF2B5EF4-FFF2-40B4-BE49-F238E27FC236}">
                <a16:creationId xmlns:a16="http://schemas.microsoft.com/office/drawing/2014/main" id="{6711B731-17ED-4D6F-800A-73D3A14C3992}"/>
              </a:ext>
            </a:extLst>
          </p:cNvPr>
          <p:cNvSpPr/>
          <p:nvPr userDrawn="1"/>
        </p:nvSpPr>
        <p:spPr>
          <a:xfrm>
            <a:off x="5366860" y="1329783"/>
            <a:ext cx="1620001" cy="1079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9" tIns="30604" rIns="61209" bIns="30604" numCol="1" spcCol="0" rtlCol="0" fromWordArt="0" anchor="ctr" anchorCtr="0" forceAA="0" compatLnSpc="1">
            <a:prstTxWarp prst="textNoShape">
              <a:avLst/>
            </a:prstTxWarp>
            <a:noAutofit/>
          </a:bodyPr>
          <a:lstStyle/>
          <a:p>
            <a:pPr algn="ctr"/>
            <a:endParaRPr lang="ko-KR" altLang="en-US" sz="800" dirty="0">
              <a:solidFill>
                <a:schemeClr val="tx1">
                  <a:lumMod val="75000"/>
                  <a:lumOff val="25000"/>
                </a:schemeClr>
              </a:solidFill>
              <a:latin typeface="+mn-lt"/>
            </a:endParaRPr>
          </a:p>
        </p:txBody>
      </p:sp>
      <p:sp>
        <p:nvSpPr>
          <p:cNvPr id="8" name="Rectangle 7">
            <a:extLst>
              <a:ext uri="{FF2B5EF4-FFF2-40B4-BE49-F238E27FC236}">
                <a16:creationId xmlns:a16="http://schemas.microsoft.com/office/drawing/2014/main" id="{B6746A58-880F-470E-AAFB-4D7CB30D2CF6}"/>
              </a:ext>
            </a:extLst>
          </p:cNvPr>
          <p:cNvSpPr/>
          <p:nvPr userDrawn="1"/>
        </p:nvSpPr>
        <p:spPr>
          <a:xfrm>
            <a:off x="3746540" y="2407028"/>
            <a:ext cx="1620001" cy="1079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9" tIns="30604" rIns="61209" bIns="30604" numCol="1" spcCol="0" rtlCol="0" fromWordArt="0" anchor="ctr" anchorCtr="0" forceAA="0" compatLnSpc="1">
            <a:prstTxWarp prst="textNoShape">
              <a:avLst/>
            </a:prstTxWarp>
            <a:noAutofit/>
          </a:bodyPr>
          <a:lstStyle/>
          <a:p>
            <a:pPr algn="ctr"/>
            <a:endParaRPr lang="ko-KR" altLang="en-US" sz="800" dirty="0">
              <a:solidFill>
                <a:schemeClr val="tx1">
                  <a:lumMod val="75000"/>
                  <a:lumOff val="25000"/>
                </a:schemeClr>
              </a:solidFill>
              <a:latin typeface="+mn-lt"/>
            </a:endParaRPr>
          </a:p>
        </p:txBody>
      </p:sp>
      <p:sp>
        <p:nvSpPr>
          <p:cNvPr id="9" name="Picture Placeholder 2">
            <a:extLst>
              <a:ext uri="{FF2B5EF4-FFF2-40B4-BE49-F238E27FC236}">
                <a16:creationId xmlns:a16="http://schemas.microsoft.com/office/drawing/2014/main" id="{FBD37972-1F7F-4C9E-A6D4-C90E3B8369F0}"/>
              </a:ext>
            </a:extLst>
          </p:cNvPr>
          <p:cNvSpPr>
            <a:spLocks noGrp="1"/>
          </p:cNvSpPr>
          <p:nvPr>
            <p:ph type="pic" idx="18" hasCustomPrompt="1"/>
          </p:nvPr>
        </p:nvSpPr>
        <p:spPr>
          <a:xfrm>
            <a:off x="3746178" y="3484369"/>
            <a:ext cx="1620001" cy="1079999"/>
          </a:xfrm>
          <a:prstGeom prst="rect">
            <a:avLst/>
          </a:prstGeom>
          <a:solidFill>
            <a:schemeClr val="bg1">
              <a:lumMod val="95000"/>
            </a:schemeClr>
          </a:solidFill>
          <a:ln w="12700">
            <a:noFill/>
          </a:ln>
        </p:spPr>
        <p:txBody>
          <a:bodyPr lIns="81613" tIns="40805" rIns="81613" bIns="40805" anchor="ctr"/>
          <a:lstStyle>
            <a:lvl1pPr marL="0" indent="0" algn="ctr">
              <a:buNone/>
              <a:defRPr sz="800">
                <a:solidFill>
                  <a:schemeClr val="tx1">
                    <a:lumMod val="75000"/>
                    <a:lumOff val="25000"/>
                  </a:schemeClr>
                </a:solidFill>
                <a:latin typeface="+mn-lt"/>
                <a:cs typeface="Arial" pitchFamily="34" charset="0"/>
              </a:defRPr>
            </a:lvl1pPr>
            <a:lvl2pPr marL="306045" indent="0">
              <a:buNone/>
              <a:defRPr sz="1900"/>
            </a:lvl2pPr>
            <a:lvl3pPr marL="612087" indent="0">
              <a:buNone/>
              <a:defRPr sz="1600"/>
            </a:lvl3pPr>
            <a:lvl4pPr marL="918130" indent="0">
              <a:buNone/>
              <a:defRPr sz="1300"/>
            </a:lvl4pPr>
            <a:lvl5pPr marL="1224172" indent="0">
              <a:buNone/>
              <a:defRPr sz="1300"/>
            </a:lvl5pPr>
            <a:lvl6pPr marL="1530216" indent="0">
              <a:buNone/>
              <a:defRPr sz="1300"/>
            </a:lvl6pPr>
            <a:lvl7pPr marL="1836259" indent="0">
              <a:buNone/>
              <a:defRPr sz="1300"/>
            </a:lvl7pPr>
            <a:lvl8pPr marL="2142303" indent="0">
              <a:buNone/>
              <a:defRPr sz="1300"/>
            </a:lvl8pPr>
            <a:lvl9pPr marL="2448346" indent="0">
              <a:buNone/>
              <a:defRPr sz="1300"/>
            </a:lvl9pPr>
          </a:lstStyle>
          <a:p>
            <a:r>
              <a:rPr lang="en-US" altLang="ko-KR" dirty="0"/>
              <a:t>Your Picture Here </a:t>
            </a:r>
            <a:endParaRPr lang="ko-KR" altLang="en-US" dirty="0"/>
          </a:p>
        </p:txBody>
      </p:sp>
      <p:sp>
        <p:nvSpPr>
          <p:cNvPr id="10" name="Picture Placeholder 2">
            <a:extLst>
              <a:ext uri="{FF2B5EF4-FFF2-40B4-BE49-F238E27FC236}">
                <a16:creationId xmlns:a16="http://schemas.microsoft.com/office/drawing/2014/main" id="{8E23BEDE-B250-40DE-8D39-C0803D8CC43A}"/>
              </a:ext>
            </a:extLst>
          </p:cNvPr>
          <p:cNvSpPr>
            <a:spLocks noGrp="1"/>
          </p:cNvSpPr>
          <p:nvPr>
            <p:ph type="pic" idx="20" hasCustomPrompt="1"/>
          </p:nvPr>
        </p:nvSpPr>
        <p:spPr>
          <a:xfrm>
            <a:off x="2126375" y="2407028"/>
            <a:ext cx="1620001" cy="1079999"/>
          </a:xfrm>
          <a:prstGeom prst="rect">
            <a:avLst/>
          </a:prstGeom>
          <a:solidFill>
            <a:schemeClr val="bg1">
              <a:lumMod val="95000"/>
            </a:schemeClr>
          </a:solidFill>
          <a:ln w="12700">
            <a:noFill/>
          </a:ln>
        </p:spPr>
        <p:txBody>
          <a:bodyPr lIns="81613" tIns="40805" rIns="81613" bIns="40805" anchor="ctr"/>
          <a:lstStyle>
            <a:lvl1pPr marL="0" indent="0" algn="ctr">
              <a:buNone/>
              <a:defRPr sz="800">
                <a:solidFill>
                  <a:schemeClr val="tx1">
                    <a:lumMod val="75000"/>
                    <a:lumOff val="25000"/>
                  </a:schemeClr>
                </a:solidFill>
                <a:latin typeface="+mn-lt"/>
                <a:cs typeface="Arial" pitchFamily="34" charset="0"/>
              </a:defRPr>
            </a:lvl1pPr>
            <a:lvl2pPr marL="306045" indent="0">
              <a:buNone/>
              <a:defRPr sz="1900"/>
            </a:lvl2pPr>
            <a:lvl3pPr marL="612087" indent="0">
              <a:buNone/>
              <a:defRPr sz="1600"/>
            </a:lvl3pPr>
            <a:lvl4pPr marL="918130" indent="0">
              <a:buNone/>
              <a:defRPr sz="1300"/>
            </a:lvl4pPr>
            <a:lvl5pPr marL="1224172" indent="0">
              <a:buNone/>
              <a:defRPr sz="1300"/>
            </a:lvl5pPr>
            <a:lvl6pPr marL="1530216" indent="0">
              <a:buNone/>
              <a:defRPr sz="1300"/>
            </a:lvl6pPr>
            <a:lvl7pPr marL="1836259" indent="0">
              <a:buNone/>
              <a:defRPr sz="1300"/>
            </a:lvl7pPr>
            <a:lvl8pPr marL="2142303" indent="0">
              <a:buNone/>
              <a:defRPr sz="1300"/>
            </a:lvl8pPr>
            <a:lvl9pPr marL="2448346" indent="0">
              <a:buNone/>
              <a:defRPr sz="1300"/>
            </a:lvl9pPr>
          </a:lstStyle>
          <a:p>
            <a:r>
              <a:rPr lang="en-US" altLang="ko-KR" dirty="0"/>
              <a:t>Your Picture Here </a:t>
            </a:r>
            <a:endParaRPr lang="ko-KR" altLang="en-US" dirty="0"/>
          </a:p>
        </p:txBody>
      </p:sp>
      <p:sp>
        <p:nvSpPr>
          <p:cNvPr id="11" name="Rectangle 10">
            <a:extLst>
              <a:ext uri="{FF2B5EF4-FFF2-40B4-BE49-F238E27FC236}">
                <a16:creationId xmlns:a16="http://schemas.microsoft.com/office/drawing/2014/main" id="{4D3AFCEB-A5C6-4DD3-BD22-AE741EDA18AE}"/>
              </a:ext>
            </a:extLst>
          </p:cNvPr>
          <p:cNvSpPr/>
          <p:nvPr userDrawn="1"/>
        </p:nvSpPr>
        <p:spPr>
          <a:xfrm>
            <a:off x="506215" y="2407028"/>
            <a:ext cx="1620001" cy="1079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1209" tIns="30604" rIns="61209" bIns="30604" numCol="1" spcCol="0" rtlCol="0" fromWordArt="0" anchor="ctr" anchorCtr="0" forceAA="0" compatLnSpc="1">
            <a:prstTxWarp prst="textNoShape">
              <a:avLst/>
            </a:prstTxWarp>
            <a:noAutofit/>
          </a:bodyPr>
          <a:lstStyle/>
          <a:p>
            <a:pPr algn="ctr"/>
            <a:endParaRPr lang="ko-KR" altLang="en-US" sz="800" dirty="0">
              <a:solidFill>
                <a:schemeClr val="tx1">
                  <a:lumMod val="75000"/>
                  <a:lumOff val="25000"/>
                </a:schemeClr>
              </a:solidFill>
              <a:latin typeface="+mn-lt"/>
            </a:endParaRPr>
          </a:p>
        </p:txBody>
      </p:sp>
      <p:sp>
        <p:nvSpPr>
          <p:cNvPr id="22" name="Text Placeholder 9">
            <a:extLst>
              <a:ext uri="{FF2B5EF4-FFF2-40B4-BE49-F238E27FC236}">
                <a16:creationId xmlns:a16="http://schemas.microsoft.com/office/drawing/2014/main" id="{B5DC6E82-1C6B-48EE-8DA8-170A8B24277E}"/>
              </a:ext>
            </a:extLst>
          </p:cNvPr>
          <p:cNvSpPr>
            <a:spLocks noGrp="1"/>
          </p:cNvSpPr>
          <p:nvPr>
            <p:ph type="body" sz="quarter" idx="21" hasCustomPrompt="1"/>
          </p:nvPr>
        </p:nvSpPr>
        <p:spPr>
          <a:xfrm>
            <a:off x="242648" y="254639"/>
            <a:ext cx="8679898" cy="543185"/>
          </a:xfrm>
          <a:prstGeom prst="rect">
            <a:avLst/>
          </a:prstGeom>
        </p:spPr>
        <p:txBody>
          <a:bodyPr lIns="81613" tIns="40805" rIns="81613" bIns="40805" anchor="ctr"/>
          <a:lstStyle>
            <a:lvl1pPr marL="0" indent="0" algn="ctr">
              <a:buNone/>
              <a:defRPr sz="37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666944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Image slide layout">
    <p:spTree>
      <p:nvGrpSpPr>
        <p:cNvPr id="1" name=""/>
        <p:cNvGrpSpPr/>
        <p:nvPr/>
      </p:nvGrpSpPr>
      <p:grpSpPr>
        <a:xfrm>
          <a:off x="0" y="0"/>
          <a:ext cx="0" cy="0"/>
          <a:chOff x="0" y="0"/>
          <a:chExt cx="0" cy="0"/>
        </a:xfrm>
      </p:grpSpPr>
      <p:sp>
        <p:nvSpPr>
          <p:cNvPr id="2" name="Picture Placeholder 4">
            <a:extLst>
              <a:ext uri="{FF2B5EF4-FFF2-40B4-BE49-F238E27FC236}">
                <a16:creationId xmlns:a16="http://schemas.microsoft.com/office/drawing/2014/main" id="{748D85DA-55FA-483F-AB10-C7570C4473F6}"/>
              </a:ext>
            </a:extLst>
          </p:cNvPr>
          <p:cNvSpPr>
            <a:spLocks noGrp="1"/>
          </p:cNvSpPr>
          <p:nvPr>
            <p:ph type="pic" sz="quarter" idx="10" hasCustomPrompt="1"/>
          </p:nvPr>
        </p:nvSpPr>
        <p:spPr>
          <a:xfrm>
            <a:off x="4931880" y="1108781"/>
            <a:ext cx="1539000" cy="1079999"/>
          </a:xfrm>
          <a:prstGeom prst="rect">
            <a:avLst/>
          </a:prstGeom>
          <a:solidFill>
            <a:schemeClr val="bg1">
              <a:lumMod val="95000"/>
            </a:schemeClr>
          </a:solidFill>
        </p:spPr>
        <p:txBody>
          <a:bodyPr lIns="81613" tIns="40805" rIns="81613" bIns="40805" anchor="ctr"/>
          <a:lstStyle>
            <a:lvl1pPr marL="0" marR="0" indent="0" algn="ctr" defTabSz="612087" rtl="0" eaLnBrk="1" fontAlgn="auto" latinLnBrk="1" hangingPunct="1">
              <a:lnSpc>
                <a:spcPct val="100000"/>
              </a:lnSpc>
              <a:spcBef>
                <a:spcPct val="20000"/>
              </a:spcBef>
              <a:spcAft>
                <a:spcPts val="0"/>
              </a:spcAft>
              <a:buClrTx/>
              <a:buSzTx/>
              <a:buFont typeface="Arial" pitchFamily="34" charset="0"/>
              <a:buNone/>
              <a:tabLst/>
              <a:defRPr sz="800">
                <a:latin typeface="+mn-lt"/>
              </a:defRPr>
            </a:lvl1pPr>
          </a:lstStyle>
          <a:p>
            <a:r>
              <a:rPr lang="en-US" altLang="ko-KR" dirty="0"/>
              <a:t>Your Picture Here</a:t>
            </a:r>
            <a:endParaRPr lang="ko-KR" altLang="en-US" dirty="0"/>
          </a:p>
          <a:p>
            <a:endParaRPr lang="ko-KR" altLang="en-US" dirty="0"/>
          </a:p>
        </p:txBody>
      </p:sp>
      <p:sp>
        <p:nvSpPr>
          <p:cNvPr id="3" name="Picture Placeholder 4">
            <a:extLst>
              <a:ext uri="{FF2B5EF4-FFF2-40B4-BE49-F238E27FC236}">
                <a16:creationId xmlns:a16="http://schemas.microsoft.com/office/drawing/2014/main" id="{1F59985C-8D83-4C2F-A77E-740987746035}"/>
              </a:ext>
            </a:extLst>
          </p:cNvPr>
          <p:cNvSpPr>
            <a:spLocks noGrp="1"/>
          </p:cNvSpPr>
          <p:nvPr>
            <p:ph type="pic" sz="quarter" idx="11" hasCustomPrompt="1"/>
          </p:nvPr>
        </p:nvSpPr>
        <p:spPr>
          <a:xfrm>
            <a:off x="4931880" y="2340449"/>
            <a:ext cx="1539000" cy="1079999"/>
          </a:xfrm>
          <a:prstGeom prst="rect">
            <a:avLst/>
          </a:prstGeom>
          <a:solidFill>
            <a:schemeClr val="bg1">
              <a:lumMod val="95000"/>
            </a:schemeClr>
          </a:solidFill>
        </p:spPr>
        <p:txBody>
          <a:bodyPr lIns="81613" tIns="40805" rIns="81613" bIns="40805" anchor="ctr"/>
          <a:lstStyle>
            <a:lvl1pPr marL="0" marR="0" indent="0" algn="ctr" defTabSz="612087" rtl="0" eaLnBrk="1" fontAlgn="auto" latinLnBrk="1" hangingPunct="1">
              <a:lnSpc>
                <a:spcPct val="100000"/>
              </a:lnSpc>
              <a:spcBef>
                <a:spcPct val="20000"/>
              </a:spcBef>
              <a:spcAft>
                <a:spcPts val="0"/>
              </a:spcAft>
              <a:buClrTx/>
              <a:buSzTx/>
              <a:buFont typeface="Arial" pitchFamily="34" charset="0"/>
              <a:buNone/>
              <a:tabLst/>
              <a:defRPr sz="800">
                <a:latin typeface="+mn-lt"/>
              </a:defRPr>
            </a:lvl1pPr>
          </a:lstStyle>
          <a:p>
            <a:r>
              <a:rPr lang="en-US" altLang="ko-KR" dirty="0"/>
              <a:t>Your Picture Here</a:t>
            </a:r>
            <a:endParaRPr lang="ko-KR" altLang="en-US" dirty="0"/>
          </a:p>
          <a:p>
            <a:endParaRPr lang="ko-KR" altLang="en-US" dirty="0"/>
          </a:p>
        </p:txBody>
      </p:sp>
      <p:sp>
        <p:nvSpPr>
          <p:cNvPr id="4" name="Picture Placeholder 4">
            <a:extLst>
              <a:ext uri="{FF2B5EF4-FFF2-40B4-BE49-F238E27FC236}">
                <a16:creationId xmlns:a16="http://schemas.microsoft.com/office/drawing/2014/main" id="{9FFF4ED5-B4BB-4511-BAAB-643117CC5396}"/>
              </a:ext>
            </a:extLst>
          </p:cNvPr>
          <p:cNvSpPr>
            <a:spLocks noGrp="1"/>
          </p:cNvSpPr>
          <p:nvPr>
            <p:ph type="pic" sz="quarter" idx="12" hasCustomPrompt="1"/>
          </p:nvPr>
        </p:nvSpPr>
        <p:spPr>
          <a:xfrm>
            <a:off x="4931880" y="3572091"/>
            <a:ext cx="1539000" cy="1079999"/>
          </a:xfrm>
          <a:prstGeom prst="rect">
            <a:avLst/>
          </a:prstGeom>
          <a:solidFill>
            <a:schemeClr val="bg1">
              <a:lumMod val="95000"/>
            </a:schemeClr>
          </a:solidFill>
        </p:spPr>
        <p:txBody>
          <a:bodyPr lIns="81613" tIns="40805" rIns="81613" bIns="40805" anchor="ctr"/>
          <a:lstStyle>
            <a:lvl1pPr marL="0" marR="0" indent="0" algn="ctr" defTabSz="612087" rtl="0" eaLnBrk="1" fontAlgn="auto" latinLnBrk="1" hangingPunct="1">
              <a:lnSpc>
                <a:spcPct val="100000"/>
              </a:lnSpc>
              <a:spcBef>
                <a:spcPct val="20000"/>
              </a:spcBef>
              <a:spcAft>
                <a:spcPts val="0"/>
              </a:spcAft>
              <a:buClrTx/>
              <a:buSzTx/>
              <a:buFont typeface="Arial" pitchFamily="34" charset="0"/>
              <a:buNone/>
              <a:tabLst/>
              <a:defRPr sz="800">
                <a:latin typeface="+mn-lt"/>
              </a:defRPr>
            </a:lvl1pPr>
          </a:lstStyle>
          <a:p>
            <a:r>
              <a:rPr lang="en-US" altLang="ko-KR" dirty="0"/>
              <a:t>Your Picture Here</a:t>
            </a:r>
            <a:endParaRPr lang="ko-KR" altLang="en-US" dirty="0"/>
          </a:p>
          <a:p>
            <a:endParaRPr lang="ko-KR" altLang="en-US" dirty="0"/>
          </a:p>
        </p:txBody>
      </p:sp>
      <p:sp>
        <p:nvSpPr>
          <p:cNvPr id="5" name="Picture Placeholder 4">
            <a:extLst>
              <a:ext uri="{FF2B5EF4-FFF2-40B4-BE49-F238E27FC236}">
                <a16:creationId xmlns:a16="http://schemas.microsoft.com/office/drawing/2014/main" id="{91EFECA9-E86B-4786-893E-598AACF581C1}"/>
              </a:ext>
            </a:extLst>
          </p:cNvPr>
          <p:cNvSpPr>
            <a:spLocks noGrp="1"/>
          </p:cNvSpPr>
          <p:nvPr>
            <p:ph type="pic" sz="quarter" idx="13" hasCustomPrompt="1"/>
          </p:nvPr>
        </p:nvSpPr>
        <p:spPr>
          <a:xfrm>
            <a:off x="6537283" y="2340449"/>
            <a:ext cx="1269000" cy="1079999"/>
          </a:xfrm>
          <a:prstGeom prst="rect">
            <a:avLst/>
          </a:prstGeom>
          <a:solidFill>
            <a:schemeClr val="bg1">
              <a:lumMod val="95000"/>
            </a:schemeClr>
          </a:solidFill>
        </p:spPr>
        <p:txBody>
          <a:bodyPr lIns="81613" tIns="40805" rIns="81613" bIns="40805" anchor="ctr"/>
          <a:lstStyle>
            <a:lvl1pPr marL="0" marR="0" indent="0" algn="ctr" defTabSz="612087" rtl="0" eaLnBrk="1" fontAlgn="auto" latinLnBrk="1" hangingPunct="1">
              <a:lnSpc>
                <a:spcPct val="100000"/>
              </a:lnSpc>
              <a:spcBef>
                <a:spcPct val="20000"/>
              </a:spcBef>
              <a:spcAft>
                <a:spcPts val="0"/>
              </a:spcAft>
              <a:buClrTx/>
              <a:buSzTx/>
              <a:buFont typeface="Arial" pitchFamily="34" charset="0"/>
              <a:buNone/>
              <a:tabLst/>
              <a:defRPr sz="800">
                <a:latin typeface="+mn-lt"/>
              </a:defRPr>
            </a:lvl1pPr>
          </a:lstStyle>
          <a:p>
            <a:r>
              <a:rPr lang="en-US" altLang="ko-KR" dirty="0"/>
              <a:t>Your Picture Here</a:t>
            </a:r>
            <a:endParaRPr lang="ko-KR" altLang="en-US" dirty="0"/>
          </a:p>
          <a:p>
            <a:endParaRPr lang="ko-KR" altLang="en-US" dirty="0"/>
          </a:p>
        </p:txBody>
      </p:sp>
      <p:sp>
        <p:nvSpPr>
          <p:cNvPr id="6" name="Picture Placeholder 4">
            <a:extLst>
              <a:ext uri="{FF2B5EF4-FFF2-40B4-BE49-F238E27FC236}">
                <a16:creationId xmlns:a16="http://schemas.microsoft.com/office/drawing/2014/main" id="{34EDB837-B580-4594-B731-E5003B304188}"/>
              </a:ext>
            </a:extLst>
          </p:cNvPr>
          <p:cNvSpPr>
            <a:spLocks noGrp="1"/>
          </p:cNvSpPr>
          <p:nvPr>
            <p:ph type="pic" sz="quarter" idx="14" hasCustomPrompt="1"/>
          </p:nvPr>
        </p:nvSpPr>
        <p:spPr>
          <a:xfrm>
            <a:off x="7875000" y="2340449"/>
            <a:ext cx="1269000" cy="1079999"/>
          </a:xfrm>
          <a:prstGeom prst="rect">
            <a:avLst/>
          </a:prstGeom>
          <a:solidFill>
            <a:schemeClr val="bg1">
              <a:lumMod val="95000"/>
            </a:schemeClr>
          </a:solidFill>
        </p:spPr>
        <p:txBody>
          <a:bodyPr lIns="81613" tIns="40805" rIns="81613" bIns="40805" anchor="ctr"/>
          <a:lstStyle>
            <a:lvl1pPr marL="0" marR="0" indent="0" algn="ctr" defTabSz="612087" rtl="0" eaLnBrk="1" fontAlgn="auto" latinLnBrk="1" hangingPunct="1">
              <a:lnSpc>
                <a:spcPct val="100000"/>
              </a:lnSpc>
              <a:spcBef>
                <a:spcPct val="20000"/>
              </a:spcBef>
              <a:spcAft>
                <a:spcPts val="0"/>
              </a:spcAft>
              <a:buClrTx/>
              <a:buSzTx/>
              <a:buFont typeface="Arial" pitchFamily="34" charset="0"/>
              <a:buNone/>
              <a:tabLst/>
              <a:defRPr sz="800">
                <a:latin typeface="+mn-lt"/>
              </a:defRPr>
            </a:lvl1pPr>
          </a:lstStyle>
          <a:p>
            <a:r>
              <a:rPr lang="en-US" altLang="ko-KR" dirty="0"/>
              <a:t>Your Picture Here</a:t>
            </a:r>
            <a:endParaRPr lang="ko-KR" altLang="en-US" dirty="0"/>
          </a:p>
          <a:p>
            <a:endParaRPr lang="ko-KR" altLang="en-US" dirty="0"/>
          </a:p>
        </p:txBody>
      </p:sp>
      <p:sp>
        <p:nvSpPr>
          <p:cNvPr id="7" name="Picture Placeholder 4">
            <a:extLst>
              <a:ext uri="{FF2B5EF4-FFF2-40B4-BE49-F238E27FC236}">
                <a16:creationId xmlns:a16="http://schemas.microsoft.com/office/drawing/2014/main" id="{7357A188-0C12-42C9-978C-C9C96AE2112E}"/>
              </a:ext>
            </a:extLst>
          </p:cNvPr>
          <p:cNvSpPr>
            <a:spLocks noGrp="1"/>
          </p:cNvSpPr>
          <p:nvPr>
            <p:ph type="pic" sz="quarter" idx="15" hasCustomPrompt="1"/>
          </p:nvPr>
        </p:nvSpPr>
        <p:spPr>
          <a:xfrm>
            <a:off x="3321848" y="1324776"/>
            <a:ext cx="1539000" cy="864000"/>
          </a:xfrm>
          <a:prstGeom prst="rect">
            <a:avLst/>
          </a:prstGeom>
          <a:solidFill>
            <a:schemeClr val="bg1">
              <a:lumMod val="95000"/>
            </a:schemeClr>
          </a:solidFill>
        </p:spPr>
        <p:txBody>
          <a:bodyPr lIns="81613" tIns="40805" rIns="81613" bIns="40805" anchor="ctr"/>
          <a:lstStyle>
            <a:lvl1pPr marL="0" marR="0" indent="0" algn="ctr" defTabSz="612087" rtl="0" eaLnBrk="1" fontAlgn="auto" latinLnBrk="1" hangingPunct="1">
              <a:lnSpc>
                <a:spcPct val="100000"/>
              </a:lnSpc>
              <a:spcBef>
                <a:spcPct val="20000"/>
              </a:spcBef>
              <a:spcAft>
                <a:spcPts val="0"/>
              </a:spcAft>
              <a:buClrTx/>
              <a:buSzTx/>
              <a:buFont typeface="Arial" pitchFamily="34" charset="0"/>
              <a:buNone/>
              <a:tabLst/>
              <a:defRPr sz="800">
                <a:latin typeface="+mn-lt"/>
              </a:defRPr>
            </a:lvl1pPr>
          </a:lstStyle>
          <a:p>
            <a:r>
              <a:rPr lang="en-US" altLang="ko-KR" dirty="0"/>
              <a:t>Your Picture Here</a:t>
            </a:r>
            <a:endParaRPr lang="ko-KR" altLang="en-US" dirty="0"/>
          </a:p>
          <a:p>
            <a:endParaRPr lang="ko-KR" altLang="en-US" dirty="0"/>
          </a:p>
        </p:txBody>
      </p:sp>
      <p:sp>
        <p:nvSpPr>
          <p:cNvPr id="8" name="Rectangle 7">
            <a:extLst>
              <a:ext uri="{FF2B5EF4-FFF2-40B4-BE49-F238E27FC236}">
                <a16:creationId xmlns:a16="http://schemas.microsoft.com/office/drawing/2014/main" id="{91CDAEB8-C380-4585-AF5E-9239B85467FF}"/>
              </a:ext>
            </a:extLst>
          </p:cNvPr>
          <p:cNvSpPr/>
          <p:nvPr userDrawn="1"/>
        </p:nvSpPr>
        <p:spPr>
          <a:xfrm>
            <a:off x="4" y="2340442"/>
            <a:ext cx="4860847" cy="1163018"/>
          </a:xfrm>
          <a:prstGeom prst="rect">
            <a:avLst/>
          </a:prstGeom>
          <a:solidFill>
            <a:schemeClr val="accent1"/>
          </a:solidFill>
          <a:ln w="88900">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200" dirty="0"/>
          </a:p>
        </p:txBody>
      </p:sp>
      <p:sp>
        <p:nvSpPr>
          <p:cNvPr id="9" name="Rectangle 8">
            <a:extLst>
              <a:ext uri="{FF2B5EF4-FFF2-40B4-BE49-F238E27FC236}">
                <a16:creationId xmlns:a16="http://schemas.microsoft.com/office/drawing/2014/main" id="{E3F0EDCD-8042-4D71-BF31-EA988202BFCC}"/>
              </a:ext>
            </a:extLst>
          </p:cNvPr>
          <p:cNvSpPr/>
          <p:nvPr userDrawn="1"/>
        </p:nvSpPr>
        <p:spPr>
          <a:xfrm>
            <a:off x="3321848" y="2184576"/>
            <a:ext cx="1539000" cy="81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200" dirty="0">
              <a:latin typeface="+mn-lt"/>
            </a:endParaRPr>
          </a:p>
        </p:txBody>
      </p:sp>
      <p:sp>
        <p:nvSpPr>
          <p:cNvPr id="10" name="Rectangle 9">
            <a:extLst>
              <a:ext uri="{FF2B5EF4-FFF2-40B4-BE49-F238E27FC236}">
                <a16:creationId xmlns:a16="http://schemas.microsoft.com/office/drawing/2014/main" id="{A4F4A05E-6641-4664-BFC0-C9825CBA2DD2}"/>
              </a:ext>
            </a:extLst>
          </p:cNvPr>
          <p:cNvSpPr/>
          <p:nvPr userDrawn="1"/>
        </p:nvSpPr>
        <p:spPr>
          <a:xfrm>
            <a:off x="4931880" y="2184576"/>
            <a:ext cx="1539000" cy="81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200" dirty="0">
              <a:latin typeface="+mn-lt"/>
            </a:endParaRPr>
          </a:p>
        </p:txBody>
      </p:sp>
      <p:sp>
        <p:nvSpPr>
          <p:cNvPr id="11" name="Rectangle 10">
            <a:extLst>
              <a:ext uri="{FF2B5EF4-FFF2-40B4-BE49-F238E27FC236}">
                <a16:creationId xmlns:a16="http://schemas.microsoft.com/office/drawing/2014/main" id="{54DE6A5E-4942-4403-9E96-15A90E9769CC}"/>
              </a:ext>
            </a:extLst>
          </p:cNvPr>
          <p:cNvSpPr/>
          <p:nvPr userDrawn="1"/>
        </p:nvSpPr>
        <p:spPr>
          <a:xfrm>
            <a:off x="4931880" y="3422461"/>
            <a:ext cx="1539000" cy="81000"/>
          </a:xfrm>
          <a:prstGeom prst="rect">
            <a:avLst/>
          </a:prstGeom>
          <a:solidFill>
            <a:schemeClr val="accent2"/>
          </a:solidFill>
          <a:ln w="88900">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200" dirty="0">
              <a:latin typeface="+mn-lt"/>
            </a:endParaRPr>
          </a:p>
        </p:txBody>
      </p:sp>
      <p:sp>
        <p:nvSpPr>
          <p:cNvPr id="12" name="Rectangle 11">
            <a:extLst>
              <a:ext uri="{FF2B5EF4-FFF2-40B4-BE49-F238E27FC236}">
                <a16:creationId xmlns:a16="http://schemas.microsoft.com/office/drawing/2014/main" id="{781AA1FC-A026-419C-BCC1-A178BDFD1AED}"/>
              </a:ext>
            </a:extLst>
          </p:cNvPr>
          <p:cNvSpPr/>
          <p:nvPr userDrawn="1"/>
        </p:nvSpPr>
        <p:spPr>
          <a:xfrm>
            <a:off x="4931880" y="4652085"/>
            <a:ext cx="1539000" cy="81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200" dirty="0">
              <a:latin typeface="+mn-lt"/>
            </a:endParaRPr>
          </a:p>
        </p:txBody>
      </p:sp>
      <p:sp>
        <p:nvSpPr>
          <p:cNvPr id="13" name="Rectangle 12">
            <a:extLst>
              <a:ext uri="{FF2B5EF4-FFF2-40B4-BE49-F238E27FC236}">
                <a16:creationId xmlns:a16="http://schemas.microsoft.com/office/drawing/2014/main" id="{0EA4A0FF-3048-41CF-8C3B-89DDC877F673}"/>
              </a:ext>
            </a:extLst>
          </p:cNvPr>
          <p:cNvSpPr/>
          <p:nvPr userDrawn="1"/>
        </p:nvSpPr>
        <p:spPr>
          <a:xfrm>
            <a:off x="6538441" y="3422461"/>
            <a:ext cx="1269000" cy="81000"/>
          </a:xfrm>
          <a:prstGeom prst="rect">
            <a:avLst/>
          </a:prstGeom>
          <a:solidFill>
            <a:schemeClr val="accent4"/>
          </a:solidFill>
          <a:ln w="88900">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200" dirty="0">
              <a:latin typeface="+mn-lt"/>
            </a:endParaRPr>
          </a:p>
        </p:txBody>
      </p:sp>
      <p:sp>
        <p:nvSpPr>
          <p:cNvPr id="14" name="Rectangle 13">
            <a:extLst>
              <a:ext uri="{FF2B5EF4-FFF2-40B4-BE49-F238E27FC236}">
                <a16:creationId xmlns:a16="http://schemas.microsoft.com/office/drawing/2014/main" id="{9AA162D9-B8DB-43D5-9501-BB93810F4E35}"/>
              </a:ext>
            </a:extLst>
          </p:cNvPr>
          <p:cNvSpPr/>
          <p:nvPr userDrawn="1"/>
        </p:nvSpPr>
        <p:spPr>
          <a:xfrm>
            <a:off x="7875000" y="3422461"/>
            <a:ext cx="1269000" cy="81000"/>
          </a:xfrm>
          <a:prstGeom prst="rect">
            <a:avLst/>
          </a:prstGeom>
          <a:solidFill>
            <a:schemeClr val="accent3"/>
          </a:solidFill>
          <a:ln w="88900">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200" dirty="0">
              <a:latin typeface="+mn-lt"/>
            </a:endParaRPr>
          </a:p>
        </p:txBody>
      </p:sp>
      <p:sp>
        <p:nvSpPr>
          <p:cNvPr id="15" name="Text Placeholder 9">
            <a:extLst>
              <a:ext uri="{FF2B5EF4-FFF2-40B4-BE49-F238E27FC236}">
                <a16:creationId xmlns:a16="http://schemas.microsoft.com/office/drawing/2014/main" id="{9EB979E4-AE0D-438C-A9FB-60544B69CD28}"/>
              </a:ext>
            </a:extLst>
          </p:cNvPr>
          <p:cNvSpPr>
            <a:spLocks noGrp="1"/>
          </p:cNvSpPr>
          <p:nvPr>
            <p:ph type="body" sz="quarter" idx="16" hasCustomPrompt="1"/>
          </p:nvPr>
        </p:nvSpPr>
        <p:spPr>
          <a:xfrm>
            <a:off x="242648" y="254639"/>
            <a:ext cx="8679898" cy="543185"/>
          </a:xfrm>
          <a:prstGeom prst="rect">
            <a:avLst/>
          </a:prstGeom>
        </p:spPr>
        <p:txBody>
          <a:bodyPr lIns="81613" tIns="40805" rIns="81613" bIns="40805" anchor="ctr"/>
          <a:lstStyle>
            <a:lvl1pPr marL="0" indent="0" algn="ctr">
              <a:buNone/>
              <a:defRPr sz="37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808643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Image slide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069D14A-5371-4906-93E3-B1811A107B41}"/>
              </a:ext>
            </a:extLst>
          </p:cNvPr>
          <p:cNvSpPr>
            <a:spLocks noGrp="1"/>
          </p:cNvSpPr>
          <p:nvPr>
            <p:ph type="pic" sz="quarter" idx="10" hasCustomPrompt="1"/>
          </p:nvPr>
        </p:nvSpPr>
        <p:spPr>
          <a:xfrm>
            <a:off x="1" y="5"/>
            <a:ext cx="9144000" cy="4921068"/>
          </a:xfrm>
          <a:custGeom>
            <a:avLst/>
            <a:gdLst>
              <a:gd name="connsiteX0" fmla="*/ 0 w 12192000"/>
              <a:gd name="connsiteY0" fmla="*/ 0 h 6561423"/>
              <a:gd name="connsiteX1" fmla="*/ 12192000 w 12192000"/>
              <a:gd name="connsiteY1" fmla="*/ 0 h 6561423"/>
              <a:gd name="connsiteX2" fmla="*/ 12192000 w 12192000"/>
              <a:gd name="connsiteY2" fmla="*/ 2455328 h 6561423"/>
              <a:gd name="connsiteX3" fmla="*/ 9675392 w 12192000"/>
              <a:gd name="connsiteY3" fmla="*/ 3302886 h 6561423"/>
              <a:gd name="connsiteX4" fmla="*/ 10157317 w 12192000"/>
              <a:gd name="connsiteY4" fmla="*/ 4390513 h 6561423"/>
              <a:gd name="connsiteX5" fmla="*/ 8230254 w 12192000"/>
              <a:gd name="connsiteY5" fmla="*/ 3789588 h 6561423"/>
              <a:gd name="connsiteX6" fmla="*/ 0 w 12192000"/>
              <a:gd name="connsiteY6" fmla="*/ 6561423 h 6561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6561423">
                <a:moveTo>
                  <a:pt x="0" y="0"/>
                </a:moveTo>
                <a:lnTo>
                  <a:pt x="12192000" y="0"/>
                </a:lnTo>
                <a:lnTo>
                  <a:pt x="12192000" y="2455328"/>
                </a:lnTo>
                <a:lnTo>
                  <a:pt x="9675392" y="3302886"/>
                </a:lnTo>
                <a:lnTo>
                  <a:pt x="10157317" y="4390513"/>
                </a:lnTo>
                <a:lnTo>
                  <a:pt x="8230254" y="3789588"/>
                </a:lnTo>
                <a:lnTo>
                  <a:pt x="0" y="6561423"/>
                </a:lnTo>
                <a:close/>
              </a:path>
            </a:pathLst>
          </a:custGeom>
          <a:solidFill>
            <a:schemeClr val="bg1">
              <a:lumMod val="95000"/>
            </a:schemeClr>
          </a:solidFill>
        </p:spPr>
        <p:txBody>
          <a:bodyPr wrap="square" lIns="81613" tIns="40805" rIns="81613" bIns="40805" anchor="ctr">
            <a:noAutofit/>
          </a:bodyPr>
          <a:lstStyle>
            <a:lvl1pPr marL="0" marR="0" indent="0" algn="ctr" defTabSz="612087" rtl="0" eaLnBrk="1" fontAlgn="auto" latinLnBrk="1" hangingPunct="1">
              <a:lnSpc>
                <a:spcPct val="100000"/>
              </a:lnSpc>
              <a:spcBef>
                <a:spcPct val="20000"/>
              </a:spcBef>
              <a:spcAft>
                <a:spcPts val="0"/>
              </a:spcAft>
              <a:buClrTx/>
              <a:buSzTx/>
              <a:buFont typeface="Arial" pitchFamily="34" charset="0"/>
              <a:buNone/>
              <a:tabLst/>
              <a:defRPr sz="800">
                <a:latin typeface="+mn-lt"/>
              </a:defRPr>
            </a:lvl1pPr>
          </a:lstStyle>
          <a:p>
            <a:r>
              <a:rPr lang="en-US" altLang="ko-KR" dirty="0"/>
              <a:t>Your Picture Here And Send To Back</a:t>
            </a:r>
            <a:endParaRPr lang="ko-KR" altLang="en-US" dirty="0"/>
          </a:p>
          <a:p>
            <a:endParaRPr lang="ko-KR" altLang="en-US" dirty="0"/>
          </a:p>
        </p:txBody>
      </p:sp>
    </p:spTree>
    <p:extLst>
      <p:ext uri="{BB962C8B-B14F-4D97-AF65-F5344CB8AC3E}">
        <p14:creationId xmlns:p14="http://schemas.microsoft.com/office/powerpoint/2010/main" val="1650168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40"/>
        <p:cNvGrpSpPr/>
        <p:nvPr/>
      </p:nvGrpSpPr>
      <p:grpSpPr>
        <a:xfrm>
          <a:off x="0" y="0"/>
          <a:ext cx="0" cy="0"/>
          <a:chOff x="0" y="0"/>
          <a:chExt cx="0" cy="0"/>
        </a:xfrm>
      </p:grpSpPr>
      <p:sp>
        <p:nvSpPr>
          <p:cNvPr id="41" name="Google Shape;41;p5"/>
          <p:cNvSpPr txBox="1">
            <a:spLocks noGrp="1"/>
          </p:cNvSpPr>
          <p:nvPr>
            <p:ph type="title"/>
          </p:nvPr>
        </p:nvSpPr>
        <p:spPr>
          <a:xfrm>
            <a:off x="786155" y="308125"/>
            <a:ext cx="7571701" cy="702675"/>
          </a:xfrm>
          <a:prstGeom prst="rect">
            <a:avLst/>
          </a:prstGeom>
        </p:spPr>
        <p:txBody>
          <a:bodyPr spcFirstLastPara="1" wrap="square" lIns="81599" tIns="81599" rIns="81599" bIns="81599" anchor="b"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42" name="Google Shape;42;p5"/>
          <p:cNvSpPr txBox="1">
            <a:spLocks noGrp="1"/>
          </p:cNvSpPr>
          <p:nvPr>
            <p:ph type="body" idx="1"/>
          </p:nvPr>
        </p:nvSpPr>
        <p:spPr>
          <a:xfrm>
            <a:off x="786155" y="1261708"/>
            <a:ext cx="7571701" cy="3573675"/>
          </a:xfrm>
          <a:prstGeom prst="rect">
            <a:avLst/>
          </a:prstGeom>
        </p:spPr>
        <p:txBody>
          <a:bodyPr spcFirstLastPara="1" wrap="square" lIns="81599" tIns="81599" rIns="81599" bIns="81599" anchor="t" anchorCtr="0"/>
          <a:lstStyle>
            <a:lvl1pPr marL="408058" lvl="0" indent="-374053">
              <a:spcBef>
                <a:spcPts val="536"/>
              </a:spcBef>
              <a:spcAft>
                <a:spcPts val="0"/>
              </a:spcAft>
              <a:buSzPts val="3000"/>
              <a:buChar char="◎"/>
              <a:defRPr/>
            </a:lvl1pPr>
            <a:lvl2pPr marL="816116" lvl="1" indent="-340048">
              <a:spcBef>
                <a:spcPts val="0"/>
              </a:spcBef>
              <a:spcAft>
                <a:spcPts val="0"/>
              </a:spcAft>
              <a:buSzPts val="2400"/>
              <a:buChar char="○"/>
              <a:defRPr/>
            </a:lvl2pPr>
            <a:lvl3pPr marL="1224172" lvl="2" indent="-340048">
              <a:spcBef>
                <a:spcPts val="0"/>
              </a:spcBef>
              <a:spcAft>
                <a:spcPts val="0"/>
              </a:spcAft>
              <a:buSzPts val="2400"/>
              <a:buChar char="◉"/>
              <a:defRPr/>
            </a:lvl3pPr>
            <a:lvl4pPr marL="1632233" lvl="3" indent="-306045">
              <a:spcBef>
                <a:spcPts val="0"/>
              </a:spcBef>
              <a:spcAft>
                <a:spcPts val="0"/>
              </a:spcAft>
              <a:buSzPts val="1800"/>
              <a:buChar char="●"/>
              <a:defRPr/>
            </a:lvl4pPr>
            <a:lvl5pPr marL="2040288" lvl="4" indent="-306045">
              <a:spcBef>
                <a:spcPts val="0"/>
              </a:spcBef>
              <a:spcAft>
                <a:spcPts val="0"/>
              </a:spcAft>
              <a:buSzPts val="1800"/>
              <a:buChar char="○"/>
              <a:defRPr/>
            </a:lvl5pPr>
            <a:lvl6pPr marL="2448346" lvl="5" indent="-306045">
              <a:spcBef>
                <a:spcPts val="0"/>
              </a:spcBef>
              <a:spcAft>
                <a:spcPts val="0"/>
              </a:spcAft>
              <a:buSzPts val="1800"/>
              <a:buChar char="■"/>
              <a:defRPr/>
            </a:lvl6pPr>
            <a:lvl7pPr marL="2856402" lvl="6" indent="-306045">
              <a:spcBef>
                <a:spcPts val="0"/>
              </a:spcBef>
              <a:spcAft>
                <a:spcPts val="0"/>
              </a:spcAft>
              <a:buSzPts val="1800"/>
              <a:buChar char="●"/>
              <a:defRPr/>
            </a:lvl7pPr>
            <a:lvl8pPr marL="3264460" lvl="7" indent="-306045">
              <a:spcBef>
                <a:spcPts val="0"/>
              </a:spcBef>
              <a:spcAft>
                <a:spcPts val="0"/>
              </a:spcAft>
              <a:buSzPts val="1800"/>
              <a:buChar char="○"/>
              <a:defRPr/>
            </a:lvl8pPr>
            <a:lvl9pPr marL="3672518" lvl="8" indent="-306045">
              <a:spcBef>
                <a:spcPts val="0"/>
              </a:spcBef>
              <a:spcAft>
                <a:spcPts val="0"/>
              </a:spcAft>
              <a:buSzPts val="1800"/>
              <a:buChar char="■"/>
              <a:defRPr/>
            </a:lvl9pPr>
          </a:lstStyle>
          <a:p>
            <a:endParaRPr/>
          </a:p>
        </p:txBody>
      </p:sp>
      <p:sp>
        <p:nvSpPr>
          <p:cNvPr id="43" name="Google Shape;43;p5"/>
          <p:cNvSpPr txBox="1">
            <a:spLocks noGrp="1"/>
          </p:cNvSpPr>
          <p:nvPr>
            <p:ph type="sldNum" idx="12"/>
          </p:nvPr>
        </p:nvSpPr>
        <p:spPr>
          <a:xfrm>
            <a:off x="8404385" y="4749854"/>
            <a:ext cx="548700" cy="393750"/>
          </a:xfrm>
          <a:prstGeom prst="rect">
            <a:avLst/>
          </a:prstGeom>
        </p:spPr>
        <p:txBody>
          <a:bodyPr spcFirstLastPara="1" wrap="square" lIns="81599" tIns="81599" rIns="81599" bIns="81599"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pt-BR" smtClean="0"/>
              <a:pPr/>
              <a:t>‹nº›</a:t>
            </a:fld>
            <a:endParaRPr lang="pt-BR"/>
          </a:p>
        </p:txBody>
      </p:sp>
    </p:spTree>
    <p:extLst>
      <p:ext uri="{BB962C8B-B14F-4D97-AF65-F5344CB8AC3E}">
        <p14:creationId xmlns:p14="http://schemas.microsoft.com/office/powerpoint/2010/main" val="33184586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PNG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8" y="184050"/>
            <a:ext cx="8679898" cy="543185"/>
          </a:xfrm>
          <a:prstGeom prst="rect">
            <a:avLst/>
          </a:prstGeom>
        </p:spPr>
        <p:txBody>
          <a:bodyPr lIns="81613" tIns="40805" rIns="81613" bIns="40805" anchor="ctr"/>
          <a:lstStyle>
            <a:lvl1pPr marL="0" indent="0" algn="ctr">
              <a:buNone/>
              <a:defRPr sz="37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p14="http://schemas.microsoft.com/office/powerpoint/2010/main" val="209226679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8" y="92615"/>
            <a:ext cx="8679898" cy="543185"/>
          </a:xfrm>
          <a:prstGeom prst="rect">
            <a:avLst/>
          </a:prstGeom>
        </p:spPr>
        <p:txBody>
          <a:bodyPr lIns="81613" tIns="40805" rIns="81613" bIns="40805" anchor="ctr"/>
          <a:lstStyle>
            <a:lvl1pPr marL="0" indent="0" algn="ctr">
              <a:buNone/>
              <a:defRPr sz="37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265509" y="848702"/>
            <a:ext cx="2670576" cy="405192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900"/>
          </a:p>
        </p:txBody>
      </p:sp>
      <p:sp>
        <p:nvSpPr>
          <p:cNvPr id="4" name="Rounded Rectangle 3"/>
          <p:cNvSpPr/>
          <p:nvPr userDrawn="1"/>
        </p:nvSpPr>
        <p:spPr>
          <a:xfrm>
            <a:off x="398956" y="1010625"/>
            <a:ext cx="115401" cy="37614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900">
              <a:solidFill>
                <a:schemeClr val="bg1"/>
              </a:solidFill>
            </a:endParaRPr>
          </a:p>
        </p:txBody>
      </p:sp>
      <p:sp>
        <p:nvSpPr>
          <p:cNvPr id="5" name="Half Frame 4"/>
          <p:cNvSpPr/>
          <p:nvPr userDrawn="1"/>
        </p:nvSpPr>
        <p:spPr>
          <a:xfrm rot="5400000">
            <a:off x="2292887" y="957490"/>
            <a:ext cx="514386" cy="51386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900">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533778" y="1229029"/>
            <a:ext cx="1674186" cy="390184"/>
          </a:xfrm>
          <a:prstGeom prst="rect">
            <a:avLst/>
          </a:prstGeom>
          <a:noFill/>
        </p:spPr>
        <p:txBody>
          <a:bodyPr wrap="square" lIns="81613" tIns="40805" rIns="81613" bIns="40805" rtlCol="0" anchor="ctr">
            <a:spAutoFit/>
          </a:bodyPr>
          <a:lstStyle/>
          <a:p>
            <a:r>
              <a:rPr lang="en-US" altLang="ko-KR" sz="1000" b="1" dirty="0">
                <a:solidFill>
                  <a:schemeClr val="bg1"/>
                </a:solidFill>
                <a:latin typeface="Arial" pitchFamily="34" charset="0"/>
                <a:cs typeface="Arial" pitchFamily="34" charset="0"/>
              </a:rPr>
              <a:t>You can Resize without losing quality</a:t>
            </a:r>
            <a:endParaRPr lang="ko-KR" altLang="en-US" sz="10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533778" y="1600565"/>
            <a:ext cx="1674186" cy="544072"/>
          </a:xfrm>
          <a:prstGeom prst="rect">
            <a:avLst/>
          </a:prstGeom>
          <a:noFill/>
        </p:spPr>
        <p:txBody>
          <a:bodyPr wrap="square" lIns="81613" tIns="40805" rIns="81613" bIns="40805" rtlCol="0" anchor="ctr">
            <a:spAutoFit/>
          </a:bodyPr>
          <a:lstStyle/>
          <a:p>
            <a:r>
              <a:rPr lang="en-US" altLang="ko-KR" sz="1000" b="1" dirty="0">
                <a:solidFill>
                  <a:schemeClr val="bg1"/>
                </a:solidFill>
                <a:latin typeface="Arial" pitchFamily="34" charset="0"/>
                <a:cs typeface="Arial" pitchFamily="34" charset="0"/>
              </a:rPr>
              <a:t>You can Change Fill Color &amp;</a:t>
            </a:r>
          </a:p>
          <a:p>
            <a:r>
              <a:rPr lang="en-US" altLang="ko-KR" sz="1000" b="1" dirty="0">
                <a:solidFill>
                  <a:schemeClr val="bg1"/>
                </a:solidFill>
                <a:latin typeface="Arial" pitchFamily="34" charset="0"/>
                <a:cs typeface="Arial" pitchFamily="34" charset="0"/>
              </a:rPr>
              <a:t>Line Color</a:t>
            </a:r>
            <a:endParaRPr lang="ko-KR" altLang="en-US" sz="10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540924" y="4353607"/>
            <a:ext cx="1674000" cy="236295"/>
          </a:xfrm>
          <a:prstGeom prst="rect">
            <a:avLst/>
          </a:prstGeom>
          <a:noFill/>
        </p:spPr>
        <p:txBody>
          <a:bodyPr wrap="square" lIns="81613" tIns="40805" rIns="81613" bIns="40805" rtlCol="0" anchor="ctr">
            <a:spAutoFit/>
          </a:bodyPr>
          <a:lstStyle/>
          <a:p>
            <a:r>
              <a:rPr lang="en-US" altLang="ko-KR" sz="1000" dirty="0">
                <a:solidFill>
                  <a:schemeClr val="bg1"/>
                </a:solidFill>
                <a:latin typeface="Arial" pitchFamily="34" charset="0"/>
                <a:cs typeface="Arial" pitchFamily="34" charset="0"/>
              </a:rPr>
              <a:t>www.allppt.com</a:t>
            </a:r>
            <a:endParaRPr lang="ko-KR" altLang="en-US" sz="10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540922" y="3377331"/>
            <a:ext cx="2037972" cy="959570"/>
          </a:xfrm>
          <a:prstGeom prst="rect">
            <a:avLst/>
          </a:prstGeom>
          <a:noFill/>
        </p:spPr>
        <p:txBody>
          <a:bodyPr wrap="square" lIns="81613" tIns="40805" rIns="81613" bIns="40805" rtlCol="0" anchor="ctr">
            <a:spAutoFit/>
          </a:bodyPr>
          <a:lstStyle/>
          <a:p>
            <a:r>
              <a:rPr lang="en-US" altLang="ko-KR" sz="1900" b="1" dirty="0">
                <a:solidFill>
                  <a:schemeClr val="bg1"/>
                </a:solidFill>
                <a:latin typeface="+mn-lt"/>
                <a:ea typeface="+mn-ea"/>
                <a:cs typeface="Arial" pitchFamily="34" charset="0"/>
              </a:rPr>
              <a:t>FREE </a:t>
            </a:r>
          </a:p>
          <a:p>
            <a:r>
              <a:rPr lang="en-US" altLang="ko-KR" sz="19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224165545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Images &amp; Contents">
    <p:spTree>
      <p:nvGrpSpPr>
        <p:cNvPr id="1" name=""/>
        <p:cNvGrpSpPr/>
        <p:nvPr/>
      </p:nvGrpSpPr>
      <p:grpSpPr>
        <a:xfrm>
          <a:off x="0" y="0"/>
          <a:ext cx="0" cy="0"/>
          <a:chOff x="0" y="0"/>
          <a:chExt cx="0" cy="0"/>
        </a:xfrm>
      </p:grpSpPr>
      <p:sp>
        <p:nvSpPr>
          <p:cNvPr id="62" name="그림 개체 틀 61">
            <a:extLst>
              <a:ext uri="{FF2B5EF4-FFF2-40B4-BE49-F238E27FC236}">
                <a16:creationId xmlns:a16="http://schemas.microsoft.com/office/drawing/2014/main" id="{772C6E91-257C-4021-A28B-037BCE470BAA}"/>
              </a:ext>
            </a:extLst>
          </p:cNvPr>
          <p:cNvSpPr>
            <a:spLocks noGrp="1"/>
          </p:cNvSpPr>
          <p:nvPr>
            <p:ph type="pic" sz="quarter" idx="10" hasCustomPrompt="1"/>
          </p:nvPr>
        </p:nvSpPr>
        <p:spPr>
          <a:xfrm>
            <a:off x="4654474" y="737241"/>
            <a:ext cx="3870907" cy="3669030"/>
          </a:xfrm>
          <a:custGeom>
            <a:avLst/>
            <a:gdLst>
              <a:gd name="connsiteX0" fmla="*/ 2101392 w 5161209"/>
              <a:gd name="connsiteY0" fmla="*/ 4079246 h 4892039"/>
              <a:gd name="connsiteX1" fmla="*/ 2054783 w 5161209"/>
              <a:gd name="connsiteY1" fmla="*/ 4533672 h 4892039"/>
              <a:gd name="connsiteX2" fmla="*/ 2469834 w 5161209"/>
              <a:gd name="connsiteY2" fmla="*/ 4346639 h 4892039"/>
              <a:gd name="connsiteX3" fmla="*/ 1648092 w 5161209"/>
              <a:gd name="connsiteY3" fmla="*/ 3634476 h 4892039"/>
              <a:gd name="connsiteX4" fmla="*/ 1752285 w 5161209"/>
              <a:gd name="connsiteY4" fmla="*/ 4079244 h 4892039"/>
              <a:gd name="connsiteX5" fmla="*/ 2083610 w 5161209"/>
              <a:gd name="connsiteY5" fmla="*/ 3767038 h 4892039"/>
              <a:gd name="connsiteX6" fmla="*/ 668202 w 5161209"/>
              <a:gd name="connsiteY6" fmla="*/ 3334067 h 4892039"/>
              <a:gd name="connsiteX7" fmla="*/ 1187244 w 5161209"/>
              <a:gd name="connsiteY7" fmla="*/ 3546042 h 4892039"/>
              <a:gd name="connsiteX8" fmla="*/ 744985 w 5161209"/>
              <a:gd name="connsiteY8" fmla="*/ 3887505 h 4892039"/>
              <a:gd name="connsiteX9" fmla="*/ 1544679 w 5161209"/>
              <a:gd name="connsiteY9" fmla="*/ 3320270 h 4892039"/>
              <a:gd name="connsiteX10" fmla="*/ 1544678 w 5161209"/>
              <a:gd name="connsiteY10" fmla="*/ 3453209 h 4892039"/>
              <a:gd name="connsiteX11" fmla="*/ 1659281 w 5161209"/>
              <a:gd name="connsiteY11" fmla="*/ 3386739 h 4892039"/>
              <a:gd name="connsiteX12" fmla="*/ 1544679 w 5161209"/>
              <a:gd name="connsiteY12" fmla="*/ 2988348 h 4892039"/>
              <a:gd name="connsiteX13" fmla="*/ 1544678 w 5161209"/>
              <a:gd name="connsiteY13" fmla="*/ 3194321 h 4892039"/>
              <a:gd name="connsiteX14" fmla="*/ 1368627 w 5161209"/>
              <a:gd name="connsiteY14" fmla="*/ 3116711 h 4892039"/>
              <a:gd name="connsiteX15" fmla="*/ 643385 w 5161209"/>
              <a:gd name="connsiteY15" fmla="*/ 2721438 h 4892039"/>
              <a:gd name="connsiteX16" fmla="*/ 1098382 w 5161209"/>
              <a:gd name="connsiteY16" fmla="*/ 3045733 h 4892039"/>
              <a:gd name="connsiteX17" fmla="*/ 590960 w 5161209"/>
              <a:gd name="connsiteY17" fmla="*/ 3279640 h 4892039"/>
              <a:gd name="connsiteX18" fmla="*/ 634134 w 5161209"/>
              <a:gd name="connsiteY18" fmla="*/ 2539413 h 4892039"/>
              <a:gd name="connsiteX19" fmla="*/ 391358 w 5161209"/>
              <a:gd name="connsiteY19" fmla="*/ 3131093 h 4892039"/>
              <a:gd name="connsiteX20" fmla="*/ 0 w 5161209"/>
              <a:gd name="connsiteY20" fmla="*/ 2622486 h 4892039"/>
              <a:gd name="connsiteX21" fmla="*/ 1544678 w 5161209"/>
              <a:gd name="connsiteY21" fmla="*/ 2447807 h 4892039"/>
              <a:gd name="connsiteX22" fmla="*/ 1544679 w 5161209"/>
              <a:gd name="connsiteY22" fmla="*/ 2683996 h 4892039"/>
              <a:gd name="connsiteX23" fmla="*/ 1681668 w 5161209"/>
              <a:gd name="connsiteY23" fmla="*/ 2447807 h 4892039"/>
              <a:gd name="connsiteX24" fmla="*/ 385277 w 5161209"/>
              <a:gd name="connsiteY24" fmla="*/ 2054005 h 4892039"/>
              <a:gd name="connsiteX25" fmla="*/ 842087 w 5161209"/>
              <a:gd name="connsiteY25" fmla="*/ 2054005 h 4892039"/>
              <a:gd name="connsiteX26" fmla="*/ 613682 w 5161209"/>
              <a:gd name="connsiteY26" fmla="*/ 2447807 h 4892039"/>
              <a:gd name="connsiteX27" fmla="*/ 1636533 w 5161209"/>
              <a:gd name="connsiteY27" fmla="*/ 1826276 h 4892039"/>
              <a:gd name="connsiteX28" fmla="*/ 1589924 w 5161209"/>
              <a:gd name="connsiteY28" fmla="*/ 2280702 h 4892039"/>
              <a:gd name="connsiteX29" fmla="*/ 2004976 w 5161209"/>
              <a:gd name="connsiteY29" fmla="*/ 2093669 h 4892039"/>
              <a:gd name="connsiteX30" fmla="*/ 1348299 w 5161209"/>
              <a:gd name="connsiteY30" fmla="*/ 1757709 h 4892039"/>
              <a:gd name="connsiteX31" fmla="*/ 1406536 w 5161209"/>
              <a:gd name="connsiteY31" fmla="*/ 2313405 h 4892039"/>
              <a:gd name="connsiteX32" fmla="*/ 895272 w 5161209"/>
              <a:gd name="connsiteY32" fmla="*/ 2088020 h 4892039"/>
              <a:gd name="connsiteX33" fmla="*/ 689469 w 5161209"/>
              <a:gd name="connsiteY33" fmla="*/ 1461813 h 4892039"/>
              <a:gd name="connsiteX34" fmla="*/ 1057911 w 5161209"/>
              <a:gd name="connsiteY34" fmla="*/ 1729206 h 4892039"/>
              <a:gd name="connsiteX35" fmla="*/ 642860 w 5161209"/>
              <a:gd name="connsiteY35" fmla="*/ 1916239 h 4892039"/>
              <a:gd name="connsiteX36" fmla="*/ 190761 w 5161209"/>
              <a:gd name="connsiteY36" fmla="*/ 962010 h 4892039"/>
              <a:gd name="connsiteX37" fmla="*/ 743993 w 5161209"/>
              <a:gd name="connsiteY37" fmla="*/ 1282885 h 4892039"/>
              <a:gd name="connsiteX38" fmla="*/ 190761 w 5161209"/>
              <a:gd name="connsiteY38" fmla="*/ 1603759 h 4892039"/>
              <a:gd name="connsiteX39" fmla="*/ 605460 w 5161209"/>
              <a:gd name="connsiteY39" fmla="*/ 759302 h 4892039"/>
              <a:gd name="connsiteX40" fmla="*/ 886393 w 5161209"/>
              <a:gd name="connsiteY40" fmla="*/ 963186 h 4892039"/>
              <a:gd name="connsiteX41" fmla="*/ 569921 w 5161209"/>
              <a:gd name="connsiteY41" fmla="*/ 1105796 h 4892039"/>
              <a:gd name="connsiteX42" fmla="*/ 1544679 w 5161209"/>
              <a:gd name="connsiteY42" fmla="*/ 582431 h 4892039"/>
              <a:gd name="connsiteX43" fmla="*/ 1544679 w 5161209"/>
              <a:gd name="connsiteY43" fmla="*/ 862757 h 4892039"/>
              <a:gd name="connsiteX44" fmla="*/ 1786340 w 5161209"/>
              <a:gd name="connsiteY44" fmla="*/ 722595 h 4892039"/>
              <a:gd name="connsiteX45" fmla="*/ 1544677 w 5161209"/>
              <a:gd name="connsiteY45" fmla="*/ 0 h 4892039"/>
              <a:gd name="connsiteX46" fmla="*/ 5161209 w 5161209"/>
              <a:gd name="connsiteY46" fmla="*/ 0 h 4892039"/>
              <a:gd name="connsiteX47" fmla="*/ 5161209 w 5161209"/>
              <a:gd name="connsiteY47" fmla="*/ 4892039 h 4892039"/>
              <a:gd name="connsiteX48" fmla="*/ 1544677 w 5161209"/>
              <a:gd name="connsiteY48" fmla="*/ 4892039 h 4892039"/>
              <a:gd name="connsiteX49" fmla="*/ 1544677 w 5161209"/>
              <a:gd name="connsiteY49" fmla="*/ 4446766 h 4892039"/>
              <a:gd name="connsiteX50" fmla="*/ 1629483 w 5161209"/>
              <a:gd name="connsiteY50" fmla="*/ 4459710 h 4892039"/>
              <a:gd name="connsiteX51" fmla="*/ 1544679 w 5161209"/>
              <a:gd name="connsiteY51" fmla="*/ 4243705 h 4892039"/>
              <a:gd name="connsiteX52" fmla="*/ 1544679 w 5161209"/>
              <a:gd name="connsiteY52" fmla="*/ 4446766 h 4892039"/>
              <a:gd name="connsiteX53" fmla="*/ 900486 w 5161209"/>
              <a:gd name="connsiteY53" fmla="*/ 4348437 h 4892039"/>
              <a:gd name="connsiteX54" fmla="*/ 1360911 w 5161209"/>
              <a:gd name="connsiteY54" fmla="*/ 3775626 h 4892039"/>
              <a:gd name="connsiteX55" fmla="*/ 1544677 w 5161209"/>
              <a:gd name="connsiteY55" fmla="*/ 4243697 h 4892039"/>
              <a:gd name="connsiteX56" fmla="*/ 1544677 w 5161209"/>
              <a:gd name="connsiteY56" fmla="*/ 3453210 h 4892039"/>
              <a:gd name="connsiteX57" fmla="*/ 1265479 w 5161209"/>
              <a:gd name="connsiteY57" fmla="*/ 3615145 h 4892039"/>
              <a:gd name="connsiteX58" fmla="*/ 1265480 w 5161209"/>
              <a:gd name="connsiteY58" fmla="*/ 3158335 h 4892039"/>
              <a:gd name="connsiteX59" fmla="*/ 1544677 w 5161209"/>
              <a:gd name="connsiteY59" fmla="*/ 3320269 h 4892039"/>
              <a:gd name="connsiteX60" fmla="*/ 1544677 w 5161209"/>
              <a:gd name="connsiteY60" fmla="*/ 3194322 h 4892039"/>
              <a:gd name="connsiteX61" fmla="*/ 1879890 w 5161209"/>
              <a:gd name="connsiteY61" fmla="*/ 3342097 h 4892039"/>
              <a:gd name="connsiteX62" fmla="*/ 1821652 w 5161209"/>
              <a:gd name="connsiteY62" fmla="*/ 2786400 h 4892039"/>
              <a:gd name="connsiteX63" fmla="*/ 1544677 w 5161209"/>
              <a:gd name="connsiteY63" fmla="*/ 2988348 h 4892039"/>
              <a:gd name="connsiteX64" fmla="*/ 1544677 w 5161209"/>
              <a:gd name="connsiteY64" fmla="*/ 2684000 h 4892039"/>
              <a:gd name="connsiteX65" fmla="*/ 1312948 w 5161209"/>
              <a:gd name="connsiteY65" fmla="*/ 3083533 h 4892039"/>
              <a:gd name="connsiteX66" fmla="*/ 944226 w 5161209"/>
              <a:gd name="connsiteY66" fmla="*/ 2447807 h 4892039"/>
              <a:gd name="connsiteX67" fmla="*/ 1544677 w 5161209"/>
              <a:gd name="connsiteY67" fmla="*/ 2447807 h 4892039"/>
              <a:gd name="connsiteX68" fmla="*/ 1544677 w 5161209"/>
              <a:gd name="connsiteY68" fmla="*/ 1648200 h 4892039"/>
              <a:gd name="connsiteX69" fmla="*/ 1668755 w 5161209"/>
              <a:gd name="connsiteY69" fmla="*/ 1648200 h 4892039"/>
              <a:gd name="connsiteX70" fmla="*/ 1544679 w 5161209"/>
              <a:gd name="connsiteY70" fmla="*/ 1434275 h 4892039"/>
              <a:gd name="connsiteX71" fmla="*/ 1544679 w 5161209"/>
              <a:gd name="connsiteY71" fmla="*/ 1648200 h 4892039"/>
              <a:gd name="connsiteX72" fmla="*/ 1108097 w 5161209"/>
              <a:gd name="connsiteY72" fmla="*/ 1648199 h 4892039"/>
              <a:gd name="connsiteX73" fmla="*/ 1250520 w 5161209"/>
              <a:gd name="connsiteY73" fmla="*/ 1402643 h 4892039"/>
              <a:gd name="connsiteX74" fmla="*/ 873703 w 5161209"/>
              <a:gd name="connsiteY74" fmla="*/ 1572446 h 4892039"/>
              <a:gd name="connsiteX75" fmla="*/ 920312 w 5161209"/>
              <a:gd name="connsiteY75" fmla="*/ 1118020 h 4892039"/>
              <a:gd name="connsiteX76" fmla="*/ 1268879 w 5161209"/>
              <a:gd name="connsiteY76" fmla="*/ 1370989 h 4892039"/>
              <a:gd name="connsiteX77" fmla="*/ 1388426 w 5161209"/>
              <a:gd name="connsiteY77" fmla="*/ 1164873 h 4892039"/>
              <a:gd name="connsiteX78" fmla="*/ 1544677 w 5161209"/>
              <a:gd name="connsiteY78" fmla="*/ 1434270 h 4892039"/>
              <a:gd name="connsiteX79" fmla="*/ 1544677 w 5161209"/>
              <a:gd name="connsiteY79" fmla="*/ 862759 h 4892039"/>
              <a:gd name="connsiteX80" fmla="*/ 1303013 w 5161209"/>
              <a:gd name="connsiteY80" fmla="*/ 1002922 h 4892039"/>
              <a:gd name="connsiteX81" fmla="*/ 1303014 w 5161209"/>
              <a:gd name="connsiteY81" fmla="*/ 442264 h 4892039"/>
              <a:gd name="connsiteX82" fmla="*/ 1544677 w 5161209"/>
              <a:gd name="connsiteY82" fmla="*/ 582428 h 4892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Lst>
            <a:rect l="l" t="t" r="r" b="b"/>
            <a:pathLst>
              <a:path w="5161209" h="4892039">
                <a:moveTo>
                  <a:pt x="2101392" y="4079246"/>
                </a:moveTo>
                <a:lnTo>
                  <a:pt x="2054783" y="4533672"/>
                </a:lnTo>
                <a:lnTo>
                  <a:pt x="2469834" y="4346639"/>
                </a:lnTo>
                <a:close/>
                <a:moveTo>
                  <a:pt x="1648092" y="3634476"/>
                </a:moveTo>
                <a:lnTo>
                  <a:pt x="1752285" y="4079244"/>
                </a:lnTo>
                <a:lnTo>
                  <a:pt x="2083610" y="3767038"/>
                </a:lnTo>
                <a:close/>
                <a:moveTo>
                  <a:pt x="668202" y="3334067"/>
                </a:moveTo>
                <a:lnTo>
                  <a:pt x="1187244" y="3546042"/>
                </a:lnTo>
                <a:lnTo>
                  <a:pt x="744985" y="3887505"/>
                </a:lnTo>
                <a:close/>
                <a:moveTo>
                  <a:pt x="1544679" y="3320270"/>
                </a:moveTo>
                <a:lnTo>
                  <a:pt x="1544678" y="3453209"/>
                </a:lnTo>
                <a:lnTo>
                  <a:pt x="1659281" y="3386739"/>
                </a:lnTo>
                <a:close/>
                <a:moveTo>
                  <a:pt x="1544679" y="2988348"/>
                </a:moveTo>
                <a:lnTo>
                  <a:pt x="1544678" y="3194321"/>
                </a:lnTo>
                <a:lnTo>
                  <a:pt x="1368627" y="3116711"/>
                </a:lnTo>
                <a:close/>
                <a:moveTo>
                  <a:pt x="643385" y="2721438"/>
                </a:moveTo>
                <a:lnTo>
                  <a:pt x="1098382" y="3045733"/>
                </a:lnTo>
                <a:lnTo>
                  <a:pt x="590960" y="3279640"/>
                </a:lnTo>
                <a:close/>
                <a:moveTo>
                  <a:pt x="634134" y="2539413"/>
                </a:moveTo>
                <a:lnTo>
                  <a:pt x="391358" y="3131093"/>
                </a:lnTo>
                <a:lnTo>
                  <a:pt x="0" y="2622486"/>
                </a:lnTo>
                <a:close/>
                <a:moveTo>
                  <a:pt x="1544678" y="2447807"/>
                </a:moveTo>
                <a:lnTo>
                  <a:pt x="1544679" y="2683996"/>
                </a:lnTo>
                <a:lnTo>
                  <a:pt x="1681668" y="2447807"/>
                </a:lnTo>
                <a:close/>
                <a:moveTo>
                  <a:pt x="385277" y="2054005"/>
                </a:moveTo>
                <a:lnTo>
                  <a:pt x="842087" y="2054005"/>
                </a:lnTo>
                <a:lnTo>
                  <a:pt x="613682" y="2447807"/>
                </a:lnTo>
                <a:close/>
                <a:moveTo>
                  <a:pt x="1636533" y="1826276"/>
                </a:moveTo>
                <a:lnTo>
                  <a:pt x="1589924" y="2280702"/>
                </a:lnTo>
                <a:lnTo>
                  <a:pt x="2004976" y="2093669"/>
                </a:lnTo>
                <a:close/>
                <a:moveTo>
                  <a:pt x="1348299" y="1757709"/>
                </a:moveTo>
                <a:lnTo>
                  <a:pt x="1406536" y="2313405"/>
                </a:lnTo>
                <a:lnTo>
                  <a:pt x="895272" y="2088020"/>
                </a:lnTo>
                <a:close/>
                <a:moveTo>
                  <a:pt x="689469" y="1461813"/>
                </a:moveTo>
                <a:lnTo>
                  <a:pt x="1057911" y="1729206"/>
                </a:lnTo>
                <a:lnTo>
                  <a:pt x="642860" y="1916239"/>
                </a:lnTo>
                <a:close/>
                <a:moveTo>
                  <a:pt x="190761" y="962010"/>
                </a:moveTo>
                <a:lnTo>
                  <a:pt x="743993" y="1282885"/>
                </a:lnTo>
                <a:lnTo>
                  <a:pt x="190761" y="1603759"/>
                </a:lnTo>
                <a:close/>
                <a:moveTo>
                  <a:pt x="605460" y="759302"/>
                </a:moveTo>
                <a:lnTo>
                  <a:pt x="886393" y="963186"/>
                </a:lnTo>
                <a:lnTo>
                  <a:pt x="569921" y="1105796"/>
                </a:lnTo>
                <a:close/>
                <a:moveTo>
                  <a:pt x="1544679" y="582431"/>
                </a:moveTo>
                <a:lnTo>
                  <a:pt x="1544679" y="862757"/>
                </a:lnTo>
                <a:lnTo>
                  <a:pt x="1786340" y="722595"/>
                </a:lnTo>
                <a:close/>
                <a:moveTo>
                  <a:pt x="1544677" y="0"/>
                </a:moveTo>
                <a:lnTo>
                  <a:pt x="5161209" y="0"/>
                </a:lnTo>
                <a:lnTo>
                  <a:pt x="5161209" y="4892039"/>
                </a:lnTo>
                <a:lnTo>
                  <a:pt x="1544677" y="4892039"/>
                </a:lnTo>
                <a:lnTo>
                  <a:pt x="1544677" y="4446766"/>
                </a:lnTo>
                <a:lnTo>
                  <a:pt x="1629483" y="4459710"/>
                </a:lnTo>
                <a:lnTo>
                  <a:pt x="1544679" y="4243705"/>
                </a:lnTo>
                <a:lnTo>
                  <a:pt x="1544679" y="4446766"/>
                </a:lnTo>
                <a:lnTo>
                  <a:pt x="900486" y="4348437"/>
                </a:lnTo>
                <a:lnTo>
                  <a:pt x="1360911" y="3775626"/>
                </a:lnTo>
                <a:lnTo>
                  <a:pt x="1544677" y="4243697"/>
                </a:lnTo>
                <a:lnTo>
                  <a:pt x="1544677" y="3453210"/>
                </a:lnTo>
                <a:lnTo>
                  <a:pt x="1265479" y="3615145"/>
                </a:lnTo>
                <a:lnTo>
                  <a:pt x="1265480" y="3158335"/>
                </a:lnTo>
                <a:lnTo>
                  <a:pt x="1544677" y="3320269"/>
                </a:lnTo>
                <a:lnTo>
                  <a:pt x="1544677" y="3194322"/>
                </a:lnTo>
                <a:lnTo>
                  <a:pt x="1879890" y="3342097"/>
                </a:lnTo>
                <a:lnTo>
                  <a:pt x="1821652" y="2786400"/>
                </a:lnTo>
                <a:lnTo>
                  <a:pt x="1544677" y="2988348"/>
                </a:lnTo>
                <a:lnTo>
                  <a:pt x="1544677" y="2684000"/>
                </a:lnTo>
                <a:lnTo>
                  <a:pt x="1312948" y="3083533"/>
                </a:lnTo>
                <a:lnTo>
                  <a:pt x="944226" y="2447807"/>
                </a:lnTo>
                <a:lnTo>
                  <a:pt x="1544677" y="2447807"/>
                </a:lnTo>
                <a:lnTo>
                  <a:pt x="1544677" y="1648200"/>
                </a:lnTo>
                <a:lnTo>
                  <a:pt x="1668755" y="1648200"/>
                </a:lnTo>
                <a:lnTo>
                  <a:pt x="1544679" y="1434275"/>
                </a:lnTo>
                <a:lnTo>
                  <a:pt x="1544679" y="1648200"/>
                </a:lnTo>
                <a:lnTo>
                  <a:pt x="1108097" y="1648199"/>
                </a:lnTo>
                <a:lnTo>
                  <a:pt x="1250520" y="1402643"/>
                </a:lnTo>
                <a:lnTo>
                  <a:pt x="873703" y="1572446"/>
                </a:lnTo>
                <a:lnTo>
                  <a:pt x="920312" y="1118020"/>
                </a:lnTo>
                <a:lnTo>
                  <a:pt x="1268879" y="1370989"/>
                </a:lnTo>
                <a:lnTo>
                  <a:pt x="1388426" y="1164873"/>
                </a:lnTo>
                <a:lnTo>
                  <a:pt x="1544677" y="1434270"/>
                </a:lnTo>
                <a:lnTo>
                  <a:pt x="1544677" y="862759"/>
                </a:lnTo>
                <a:lnTo>
                  <a:pt x="1303013" y="1002922"/>
                </a:lnTo>
                <a:lnTo>
                  <a:pt x="1303014" y="442264"/>
                </a:lnTo>
                <a:lnTo>
                  <a:pt x="1544677" y="582428"/>
                </a:lnTo>
                <a:close/>
              </a:path>
            </a:pathLst>
          </a:custGeom>
          <a:solidFill>
            <a:schemeClr val="bg1">
              <a:lumMod val="95000"/>
            </a:schemeClr>
          </a:solidFill>
          <a:effectLst/>
        </p:spPr>
        <p:txBody>
          <a:bodyPr wrap="square" lIns="81613" tIns="40805" rIns="81613" bIns="40805" anchor="ctr">
            <a:noAutofit/>
          </a:bodyPr>
          <a:lstStyle>
            <a:lvl1pPr marL="0" marR="0" indent="0" algn="ctr" defTabSz="612118" rtl="0" eaLnBrk="1" fontAlgn="auto" latinLnBrk="1" hangingPunct="1">
              <a:lnSpc>
                <a:spcPct val="90000"/>
              </a:lnSpc>
              <a:spcBef>
                <a:spcPts val="670"/>
              </a:spcBef>
              <a:spcAft>
                <a:spcPts val="0"/>
              </a:spcAft>
              <a:buClrTx/>
              <a:buSzTx/>
              <a:buFontTx/>
              <a:buNone/>
              <a:tabLst/>
              <a:defRPr sz="800"/>
            </a:lvl1pPr>
          </a:lstStyle>
          <a:p>
            <a:r>
              <a:rPr lang="en-US" altLang="ko-KR" dirty="0"/>
              <a:t>Your Picture Here</a:t>
            </a:r>
            <a:endParaRPr lang="ko-KR" altLang="en-US" dirty="0"/>
          </a:p>
        </p:txBody>
      </p:sp>
      <p:sp>
        <p:nvSpPr>
          <p:cNvPr id="2" name="이등변 삼각형 1">
            <a:extLst>
              <a:ext uri="{FF2B5EF4-FFF2-40B4-BE49-F238E27FC236}">
                <a16:creationId xmlns:a16="http://schemas.microsoft.com/office/drawing/2014/main" id="{E40DE932-B7CD-464B-8A20-00D52C20CEA6}"/>
              </a:ext>
            </a:extLst>
          </p:cNvPr>
          <p:cNvSpPr/>
          <p:nvPr userDrawn="1"/>
        </p:nvSpPr>
        <p:spPr>
          <a:xfrm rot="20425887">
            <a:off x="4625753" y="193794"/>
            <a:ext cx="298616" cy="25742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800"/>
          </a:p>
        </p:txBody>
      </p:sp>
      <p:sp>
        <p:nvSpPr>
          <p:cNvPr id="4" name="이등변 삼각형 3">
            <a:extLst>
              <a:ext uri="{FF2B5EF4-FFF2-40B4-BE49-F238E27FC236}">
                <a16:creationId xmlns:a16="http://schemas.microsoft.com/office/drawing/2014/main" id="{4E0CCDF4-B2DB-4303-A349-E9F1DA4FAE9C}"/>
              </a:ext>
            </a:extLst>
          </p:cNvPr>
          <p:cNvSpPr/>
          <p:nvPr userDrawn="1"/>
        </p:nvSpPr>
        <p:spPr>
          <a:xfrm rot="1800000">
            <a:off x="4774158" y="902835"/>
            <a:ext cx="386107" cy="3328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800"/>
          </a:p>
        </p:txBody>
      </p:sp>
      <p:sp>
        <p:nvSpPr>
          <p:cNvPr id="13" name="이등변 삼각형 12">
            <a:extLst>
              <a:ext uri="{FF2B5EF4-FFF2-40B4-BE49-F238E27FC236}">
                <a16:creationId xmlns:a16="http://schemas.microsoft.com/office/drawing/2014/main" id="{5A3EF16B-DD29-4095-B5C1-0F776241975B}"/>
              </a:ext>
            </a:extLst>
          </p:cNvPr>
          <p:cNvSpPr/>
          <p:nvPr userDrawn="1"/>
        </p:nvSpPr>
        <p:spPr>
          <a:xfrm rot="2436550">
            <a:off x="5262931" y="987121"/>
            <a:ext cx="342608" cy="295351"/>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800"/>
          </a:p>
        </p:txBody>
      </p:sp>
      <p:sp>
        <p:nvSpPr>
          <p:cNvPr id="17" name="이등변 삼각형 16">
            <a:extLst>
              <a:ext uri="{FF2B5EF4-FFF2-40B4-BE49-F238E27FC236}">
                <a16:creationId xmlns:a16="http://schemas.microsoft.com/office/drawing/2014/main" id="{7F9558F2-7ACD-4375-B186-B51417F5BE92}"/>
              </a:ext>
            </a:extLst>
          </p:cNvPr>
          <p:cNvSpPr/>
          <p:nvPr userDrawn="1"/>
        </p:nvSpPr>
        <p:spPr>
          <a:xfrm rot="890839">
            <a:off x="4986488" y="597473"/>
            <a:ext cx="294645" cy="25400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800"/>
          </a:p>
        </p:txBody>
      </p:sp>
      <p:sp>
        <p:nvSpPr>
          <p:cNvPr id="18" name="이등변 삼각형 17">
            <a:extLst>
              <a:ext uri="{FF2B5EF4-FFF2-40B4-BE49-F238E27FC236}">
                <a16:creationId xmlns:a16="http://schemas.microsoft.com/office/drawing/2014/main" id="{38C2B4F7-F855-4EF8-83BC-135C37133C66}"/>
              </a:ext>
            </a:extLst>
          </p:cNvPr>
          <p:cNvSpPr/>
          <p:nvPr userDrawn="1"/>
        </p:nvSpPr>
        <p:spPr>
          <a:xfrm rot="10800000">
            <a:off x="4700978" y="655298"/>
            <a:ext cx="218078" cy="18799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81613" tIns="40805" rIns="81613" bIns="40805" rtlCol="0" anchor="ctr"/>
          <a:lstStyle/>
          <a:p>
            <a:pPr algn="ctr"/>
            <a:endParaRPr lang="ko-KR" altLang="en-US" sz="1800"/>
          </a:p>
        </p:txBody>
      </p:sp>
    </p:spTree>
    <p:extLst>
      <p:ext uri="{BB962C8B-B14F-4D97-AF65-F5344CB8AC3E}">
        <p14:creationId xmlns:p14="http://schemas.microsoft.com/office/powerpoint/2010/main" val="30470241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7747C4C6-F743-4638-89B5-60146629A59E}"/>
              </a:ext>
            </a:extLst>
          </p:cNvPr>
          <p:cNvGrpSpPr/>
          <p:nvPr userDrawn="1"/>
        </p:nvGrpSpPr>
        <p:grpSpPr>
          <a:xfrm flipH="1">
            <a:off x="1993105" y="1478760"/>
            <a:ext cx="1007272" cy="1007271"/>
            <a:chOff x="2190747" y="1657346"/>
            <a:chExt cx="1343029" cy="1343029"/>
          </a:xfrm>
        </p:grpSpPr>
        <p:sp>
          <p:nvSpPr>
            <p:cNvPr id="2" name="Arc 1">
              <a:extLst>
                <a:ext uri="{FF2B5EF4-FFF2-40B4-BE49-F238E27FC236}">
                  <a16:creationId xmlns:a16="http://schemas.microsoft.com/office/drawing/2014/main" id="{B7C2B258-141E-4BC9-85CA-9FDBB30C46BF}"/>
                </a:ext>
              </a:extLst>
            </p:cNvPr>
            <p:cNvSpPr/>
            <p:nvPr userDrawn="1"/>
          </p:nvSpPr>
          <p:spPr>
            <a:xfrm>
              <a:off x="2705100" y="2190749"/>
              <a:ext cx="504825" cy="504825"/>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a:p>
          </p:txBody>
        </p:sp>
        <p:sp>
          <p:nvSpPr>
            <p:cNvPr id="4" name="Arc 3">
              <a:extLst>
                <a:ext uri="{FF2B5EF4-FFF2-40B4-BE49-F238E27FC236}">
                  <a16:creationId xmlns:a16="http://schemas.microsoft.com/office/drawing/2014/main" id="{10A7735F-90FC-4DD6-9A30-EA9FF118174A}"/>
                </a:ext>
              </a:extLst>
            </p:cNvPr>
            <p:cNvSpPr/>
            <p:nvPr userDrawn="1"/>
          </p:nvSpPr>
          <p:spPr>
            <a:xfrm>
              <a:off x="2481261" y="1947860"/>
              <a:ext cx="895351" cy="895351"/>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a:p>
          </p:txBody>
        </p:sp>
        <p:sp>
          <p:nvSpPr>
            <p:cNvPr id="5" name="Arc 4">
              <a:extLst>
                <a:ext uri="{FF2B5EF4-FFF2-40B4-BE49-F238E27FC236}">
                  <a16:creationId xmlns:a16="http://schemas.microsoft.com/office/drawing/2014/main" id="{3B29125C-EA5F-47C9-9310-E31997A572C3}"/>
                </a:ext>
              </a:extLst>
            </p:cNvPr>
            <p:cNvSpPr/>
            <p:nvPr userDrawn="1"/>
          </p:nvSpPr>
          <p:spPr>
            <a:xfrm>
              <a:off x="2190747" y="1657346"/>
              <a:ext cx="1343029" cy="1343029"/>
            </a:xfrm>
            <a:prstGeom prst="arc">
              <a:avLst>
                <a:gd name="adj1" fmla="val 9366810"/>
                <a:gd name="adj2" fmla="val 17844455"/>
              </a:avLst>
            </a:prstGeom>
            <a:ln w="1905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ko-KR" altLang="en-US" sz="1000"/>
            </a:p>
          </p:txBody>
        </p:sp>
      </p:grpSp>
    </p:spTree>
    <p:extLst>
      <p:ext uri="{BB962C8B-B14F-4D97-AF65-F5344CB8AC3E}">
        <p14:creationId xmlns:p14="http://schemas.microsoft.com/office/powerpoint/2010/main" val="179660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9520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271498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01630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327835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Contents slide layout">
    <p:bg>
      <p:bgPr>
        <a:solidFill>
          <a:schemeClr val="accent1"/>
        </a:solid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8" y="254639"/>
            <a:ext cx="8679898" cy="543185"/>
          </a:xfrm>
          <a:prstGeom prst="rect">
            <a:avLst/>
          </a:prstGeom>
        </p:spPr>
        <p:txBody>
          <a:bodyPr lIns="81613" tIns="40805" rIns="81613" bIns="40805" anchor="ctr"/>
          <a:lstStyle>
            <a:lvl1pPr marL="0" indent="0" algn="ctr">
              <a:buNone/>
              <a:defRPr sz="37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4068171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79205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blipFill>
          <a:blip r:embed="rId4">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86155" y="308125"/>
            <a:ext cx="7571701" cy="702675"/>
          </a:xfrm>
          <a:prstGeom prst="rect">
            <a:avLst/>
          </a:prstGeom>
          <a:noFill/>
          <a:ln>
            <a:noFill/>
          </a:ln>
        </p:spPr>
        <p:txBody>
          <a:bodyPr spcFirstLastPara="1" wrap="square" lIns="81599" tIns="81599" rIns="81599" bIns="81599" anchor="b" anchorCtr="0"/>
          <a:lstStyle>
            <a:lvl1pPr lvl="0">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1pPr>
            <a:lvl2pPr lvl="1">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2pPr>
            <a:lvl3pPr lvl="2">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3pPr>
            <a:lvl4pPr lvl="3">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4pPr>
            <a:lvl5pPr lvl="4">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5pPr>
            <a:lvl6pPr lvl="5">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6pPr>
            <a:lvl7pPr lvl="6">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7pPr>
            <a:lvl8pPr lvl="7">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8pPr>
            <a:lvl9pPr lvl="8">
              <a:spcBef>
                <a:spcPts val="0"/>
              </a:spcBef>
              <a:spcAft>
                <a:spcPts val="0"/>
              </a:spcAft>
              <a:buClr>
                <a:srgbClr val="0091EA"/>
              </a:buClr>
              <a:buSzPts val="2000"/>
              <a:buFont typeface="Roboto Slab"/>
              <a:buNone/>
              <a:defRPr sz="2000">
                <a:solidFill>
                  <a:srgbClr val="0091EA"/>
                </a:solidFill>
                <a:latin typeface="Roboto Slab"/>
                <a:ea typeface="Roboto Slab"/>
                <a:cs typeface="Roboto Slab"/>
                <a:sym typeface="Roboto Slab"/>
              </a:defRPr>
            </a:lvl9pPr>
          </a:lstStyle>
          <a:p>
            <a:endParaRPr/>
          </a:p>
        </p:txBody>
      </p:sp>
      <p:sp>
        <p:nvSpPr>
          <p:cNvPr id="7" name="Google Shape;7;p1"/>
          <p:cNvSpPr txBox="1">
            <a:spLocks noGrp="1"/>
          </p:cNvSpPr>
          <p:nvPr>
            <p:ph type="body" idx="1"/>
          </p:nvPr>
        </p:nvSpPr>
        <p:spPr>
          <a:xfrm>
            <a:off x="786155" y="1261708"/>
            <a:ext cx="7571701" cy="3573675"/>
          </a:xfrm>
          <a:prstGeom prst="rect">
            <a:avLst/>
          </a:prstGeom>
          <a:noFill/>
          <a:ln>
            <a:noFill/>
          </a:ln>
        </p:spPr>
        <p:txBody>
          <a:bodyPr spcFirstLastPara="1" wrap="square" lIns="81599" tIns="81599" rIns="81599" bIns="81599" anchor="t" anchorCtr="0"/>
          <a:lstStyle>
            <a:lvl1pPr marL="457200" lvl="0" indent="-419100">
              <a:spcBef>
                <a:spcPts val="600"/>
              </a:spcBef>
              <a:spcAft>
                <a:spcPts val="0"/>
              </a:spcAft>
              <a:buClr>
                <a:srgbClr val="CFD8DC"/>
              </a:buClr>
              <a:buSzPts val="3000"/>
              <a:buFont typeface="Source Sans Pro"/>
              <a:buChar char="◎"/>
              <a:defRPr sz="3000">
                <a:solidFill>
                  <a:srgbClr val="263238"/>
                </a:solidFill>
                <a:latin typeface="Source Sans Pro"/>
                <a:ea typeface="Source Sans Pro"/>
                <a:cs typeface="Source Sans Pro"/>
                <a:sym typeface="Source Sans Pro"/>
              </a:defRPr>
            </a:lvl1pPr>
            <a:lvl2pPr marL="914400" lvl="1"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2pPr>
            <a:lvl3pPr marL="1371600" lvl="2" indent="-381000">
              <a:spcBef>
                <a:spcPts val="0"/>
              </a:spcBef>
              <a:spcAft>
                <a:spcPts val="0"/>
              </a:spcAft>
              <a:buClr>
                <a:srgbClr val="CFD8DC"/>
              </a:buClr>
              <a:buSzPts val="2400"/>
              <a:buFont typeface="Source Sans Pro"/>
              <a:buChar char="◉"/>
              <a:defRPr sz="2400">
                <a:solidFill>
                  <a:srgbClr val="263238"/>
                </a:solidFill>
                <a:latin typeface="Source Sans Pro"/>
                <a:ea typeface="Source Sans Pro"/>
                <a:cs typeface="Source Sans Pro"/>
                <a:sym typeface="Source Sans Pro"/>
              </a:defRPr>
            </a:lvl3pPr>
            <a:lvl4pPr marL="1828800" lvl="3"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4pPr>
            <a:lvl5pPr marL="2286000" lvl="4"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5pPr>
            <a:lvl6pPr marL="2743200" lvl="5"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6pPr>
            <a:lvl7pPr marL="3200400" lvl="6"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7pPr>
            <a:lvl8pPr marL="3657600" lvl="7"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8pPr>
            <a:lvl9pPr marL="4114800" lvl="8" indent="-342900">
              <a:spcBef>
                <a:spcPts val="0"/>
              </a:spcBef>
              <a:spcAft>
                <a:spcPts val="0"/>
              </a:spcAft>
              <a:buClr>
                <a:srgbClr val="CFD8DC"/>
              </a:buClr>
              <a:buSzPts val="1800"/>
              <a:buFont typeface="Source Sans Pro"/>
              <a:buChar char="■"/>
              <a:defRPr sz="1800">
                <a:solidFill>
                  <a:srgbClr val="263238"/>
                </a:solidFill>
                <a:latin typeface="Source Sans Pro"/>
                <a:ea typeface="Source Sans Pro"/>
                <a:cs typeface="Source Sans Pro"/>
                <a:sym typeface="Source Sans Pro"/>
              </a:defRPr>
            </a:lvl9pPr>
          </a:lstStyle>
          <a:p>
            <a:endParaRPr dirty="0"/>
          </a:p>
        </p:txBody>
      </p:sp>
      <p:sp>
        <p:nvSpPr>
          <p:cNvPr id="8" name="Google Shape;8;p1"/>
          <p:cNvSpPr txBox="1">
            <a:spLocks noGrp="1"/>
          </p:cNvSpPr>
          <p:nvPr>
            <p:ph type="sldNum" idx="12"/>
          </p:nvPr>
        </p:nvSpPr>
        <p:spPr>
          <a:xfrm>
            <a:off x="8404385" y="4749854"/>
            <a:ext cx="548700" cy="393750"/>
          </a:xfrm>
          <a:prstGeom prst="rect">
            <a:avLst/>
          </a:prstGeom>
          <a:noFill/>
          <a:ln>
            <a:noFill/>
          </a:ln>
        </p:spPr>
        <p:txBody>
          <a:bodyPr spcFirstLastPara="1" wrap="square" lIns="81599" tIns="81599" rIns="81599" bIns="81599" anchor="t" anchorCtr="0">
            <a:noAutofit/>
          </a:bodyPr>
          <a:lstStyle>
            <a:lvl1pPr lvl="0" algn="r">
              <a:buNone/>
              <a:defRPr sz="1200" b="1">
                <a:solidFill>
                  <a:srgbClr val="0091EA"/>
                </a:solidFill>
                <a:latin typeface="Source Sans Pro"/>
                <a:ea typeface="Source Sans Pro"/>
                <a:cs typeface="Source Sans Pro"/>
                <a:sym typeface="Source Sans Pro"/>
              </a:defRPr>
            </a:lvl1pPr>
            <a:lvl2pPr lvl="1" algn="r">
              <a:buNone/>
              <a:defRPr sz="1200" b="1">
                <a:solidFill>
                  <a:srgbClr val="0091EA"/>
                </a:solidFill>
                <a:latin typeface="Source Sans Pro"/>
                <a:ea typeface="Source Sans Pro"/>
                <a:cs typeface="Source Sans Pro"/>
                <a:sym typeface="Source Sans Pro"/>
              </a:defRPr>
            </a:lvl2pPr>
            <a:lvl3pPr lvl="2" algn="r">
              <a:buNone/>
              <a:defRPr sz="1200" b="1">
                <a:solidFill>
                  <a:srgbClr val="0091EA"/>
                </a:solidFill>
                <a:latin typeface="Source Sans Pro"/>
                <a:ea typeface="Source Sans Pro"/>
                <a:cs typeface="Source Sans Pro"/>
                <a:sym typeface="Source Sans Pro"/>
              </a:defRPr>
            </a:lvl3pPr>
            <a:lvl4pPr lvl="3" algn="r">
              <a:buNone/>
              <a:defRPr sz="1200" b="1">
                <a:solidFill>
                  <a:srgbClr val="0091EA"/>
                </a:solidFill>
                <a:latin typeface="Source Sans Pro"/>
                <a:ea typeface="Source Sans Pro"/>
                <a:cs typeface="Source Sans Pro"/>
                <a:sym typeface="Source Sans Pro"/>
              </a:defRPr>
            </a:lvl4pPr>
            <a:lvl5pPr lvl="4" algn="r">
              <a:buNone/>
              <a:defRPr sz="1200" b="1">
                <a:solidFill>
                  <a:srgbClr val="0091EA"/>
                </a:solidFill>
                <a:latin typeface="Source Sans Pro"/>
                <a:ea typeface="Source Sans Pro"/>
                <a:cs typeface="Source Sans Pro"/>
                <a:sym typeface="Source Sans Pro"/>
              </a:defRPr>
            </a:lvl5pPr>
            <a:lvl6pPr lvl="5" algn="r">
              <a:buNone/>
              <a:defRPr sz="1200" b="1">
                <a:solidFill>
                  <a:srgbClr val="0091EA"/>
                </a:solidFill>
                <a:latin typeface="Source Sans Pro"/>
                <a:ea typeface="Source Sans Pro"/>
                <a:cs typeface="Source Sans Pro"/>
                <a:sym typeface="Source Sans Pro"/>
              </a:defRPr>
            </a:lvl6pPr>
            <a:lvl7pPr lvl="6" algn="r">
              <a:buNone/>
              <a:defRPr sz="1200" b="1">
                <a:solidFill>
                  <a:srgbClr val="0091EA"/>
                </a:solidFill>
                <a:latin typeface="Source Sans Pro"/>
                <a:ea typeface="Source Sans Pro"/>
                <a:cs typeface="Source Sans Pro"/>
                <a:sym typeface="Source Sans Pro"/>
              </a:defRPr>
            </a:lvl7pPr>
            <a:lvl8pPr lvl="7" algn="r">
              <a:buNone/>
              <a:defRPr sz="1200" b="1">
                <a:solidFill>
                  <a:srgbClr val="0091EA"/>
                </a:solidFill>
                <a:latin typeface="Source Sans Pro"/>
                <a:ea typeface="Source Sans Pro"/>
                <a:cs typeface="Source Sans Pro"/>
                <a:sym typeface="Source Sans Pro"/>
              </a:defRPr>
            </a:lvl8pPr>
            <a:lvl9pPr lvl="8" algn="r">
              <a:buNone/>
              <a:defRPr sz="1200" b="1">
                <a:solidFill>
                  <a:srgbClr val="0091EA"/>
                </a:solidFill>
                <a:latin typeface="Source Sans Pro"/>
                <a:ea typeface="Source Sans Pro"/>
                <a:cs typeface="Source Sans Pro"/>
                <a:sym typeface="Source Sans Pro"/>
              </a:defRPr>
            </a:lvl9pPr>
          </a:lstStyle>
          <a:p>
            <a:fld id="{00000000-1234-1234-1234-123412341234}" type="slidenum">
              <a:rPr lang="pt-BR" smtClean="0"/>
              <a:pPr/>
              <a:t>‹nº›</a:t>
            </a:fld>
            <a:endParaRPr lang="pt-BR">
              <a:latin typeface="Roboto Slab"/>
              <a:ea typeface="Roboto Slab"/>
              <a:cs typeface="Roboto Slab"/>
              <a:sym typeface="Roboto Slab"/>
            </a:endParaRPr>
          </a:p>
        </p:txBody>
      </p:sp>
      <p:pic>
        <p:nvPicPr>
          <p:cNvPr id="9" name="Picture 2" descr="Credenciamento SENAI-PB - Login">
            <a:extLst>
              <a:ext uri="{FF2B5EF4-FFF2-40B4-BE49-F238E27FC236}">
                <a16:creationId xmlns:a16="http://schemas.microsoft.com/office/drawing/2014/main" id="{8410BC73-6736-49C5-9AF5-6AB09CCCB7B7}"/>
              </a:ext>
            </a:extLst>
          </p:cNvPr>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auto">
          <a:xfrm>
            <a:off x="7906713" y="33470"/>
            <a:ext cx="1129783" cy="378042"/>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dk2" tx2="lt2" accent1="accent1" accent2="accent2" accent3="accent3" accent4="accent4" accent5="accent5" accent6="accent6" hlink="hlink" folHlink="folHlink"/>
  <p:sldLayoutIdLst>
    <p:sldLayoutId id="2147483648" r:id="rId1"/>
    <p:sldLayoutId id="2147483684"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64744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3" r:id="rId20"/>
  </p:sldLayoutIdLst>
  <p:txStyles>
    <p:titleStyle>
      <a:lvl1pPr algn="l" defTabSz="612102" rtl="0" eaLnBrk="1" latinLnBrk="0" hangingPunct="1">
        <a:lnSpc>
          <a:spcPct val="90000"/>
        </a:lnSpc>
        <a:spcBef>
          <a:spcPct val="0"/>
        </a:spcBef>
        <a:buNone/>
        <a:defRPr sz="2900" kern="1200">
          <a:solidFill>
            <a:schemeClr val="tx1"/>
          </a:solidFill>
          <a:latin typeface="+mj-lt"/>
          <a:ea typeface="+mj-ea"/>
          <a:cs typeface="+mj-cs"/>
        </a:defRPr>
      </a:lvl1pPr>
    </p:titleStyle>
    <p:bodyStyle>
      <a:lvl1pPr marL="153024" indent="-153024" algn="l" defTabSz="612102" rtl="0" eaLnBrk="1" latinLnBrk="0" hangingPunct="1">
        <a:lnSpc>
          <a:spcPct val="90000"/>
        </a:lnSpc>
        <a:spcBef>
          <a:spcPts val="670"/>
        </a:spcBef>
        <a:buFont typeface="Arial" panose="020B0604020202020204" pitchFamily="34" charset="0"/>
        <a:buChar char="•"/>
        <a:defRPr sz="1900" kern="1200">
          <a:solidFill>
            <a:schemeClr val="tx1"/>
          </a:solidFill>
          <a:latin typeface="+mn-lt"/>
          <a:ea typeface="+mn-ea"/>
          <a:cs typeface="+mn-cs"/>
        </a:defRPr>
      </a:lvl1pPr>
      <a:lvl2pPr marL="459079" indent="-153024" algn="l" defTabSz="612102" rtl="0" eaLnBrk="1" latinLnBrk="0" hangingPunct="1">
        <a:lnSpc>
          <a:spcPct val="90000"/>
        </a:lnSpc>
        <a:spcBef>
          <a:spcPts val="335"/>
        </a:spcBef>
        <a:buFont typeface="Arial" panose="020B0604020202020204" pitchFamily="34" charset="0"/>
        <a:buChar char="•"/>
        <a:defRPr sz="1600" kern="1200">
          <a:solidFill>
            <a:schemeClr val="tx1"/>
          </a:solidFill>
          <a:latin typeface="+mn-lt"/>
          <a:ea typeface="+mn-ea"/>
          <a:cs typeface="+mn-cs"/>
        </a:defRPr>
      </a:lvl2pPr>
      <a:lvl3pPr marL="765127" indent="-153024" algn="l" defTabSz="612102" rtl="0" eaLnBrk="1" latinLnBrk="0" hangingPunct="1">
        <a:lnSpc>
          <a:spcPct val="90000"/>
        </a:lnSpc>
        <a:spcBef>
          <a:spcPts val="335"/>
        </a:spcBef>
        <a:buFont typeface="Arial" panose="020B0604020202020204" pitchFamily="34" charset="0"/>
        <a:buChar char="•"/>
        <a:defRPr sz="1300" kern="1200">
          <a:solidFill>
            <a:schemeClr val="tx1"/>
          </a:solidFill>
          <a:latin typeface="+mn-lt"/>
          <a:ea typeface="+mn-ea"/>
          <a:cs typeface="+mn-cs"/>
        </a:defRPr>
      </a:lvl3pPr>
      <a:lvl4pPr marL="1071178" indent="-153024" algn="l" defTabSz="612102"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4pPr>
      <a:lvl5pPr marL="1377229" indent="-153024" algn="l" defTabSz="612102"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5pPr>
      <a:lvl6pPr marL="1683280" indent="-153024" algn="l" defTabSz="612102"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6pPr>
      <a:lvl7pPr marL="1989331" indent="-153024" algn="l" defTabSz="612102"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7pPr>
      <a:lvl8pPr marL="2295381" indent="-153024" algn="l" defTabSz="612102"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8pPr>
      <a:lvl9pPr marL="2601433" indent="-153024" algn="l" defTabSz="612102" rtl="0" eaLnBrk="1" latinLnBrk="0" hangingPunct="1">
        <a:lnSpc>
          <a:spcPct val="90000"/>
        </a:lnSpc>
        <a:spcBef>
          <a:spcPts val="335"/>
        </a:spcBef>
        <a:buFont typeface="Arial" panose="020B0604020202020204" pitchFamily="34" charset="0"/>
        <a:buChar char="•"/>
        <a:defRPr sz="1200" kern="1200">
          <a:solidFill>
            <a:schemeClr val="tx1"/>
          </a:solidFill>
          <a:latin typeface="+mn-lt"/>
          <a:ea typeface="+mn-ea"/>
          <a:cs typeface="+mn-cs"/>
        </a:defRPr>
      </a:lvl9pPr>
    </p:bodyStyle>
    <p:otherStyle>
      <a:defPPr>
        <a:defRPr lang="en-US"/>
      </a:defPPr>
      <a:lvl1pPr marL="0" algn="l" defTabSz="612102" rtl="0" eaLnBrk="1" latinLnBrk="0" hangingPunct="1">
        <a:defRPr sz="1200" kern="1200">
          <a:solidFill>
            <a:schemeClr val="tx1"/>
          </a:solidFill>
          <a:latin typeface="+mn-lt"/>
          <a:ea typeface="+mn-ea"/>
          <a:cs typeface="+mn-cs"/>
        </a:defRPr>
      </a:lvl1pPr>
      <a:lvl2pPr marL="306053" algn="l" defTabSz="612102" rtl="0" eaLnBrk="1" latinLnBrk="0" hangingPunct="1">
        <a:defRPr sz="1200" kern="1200">
          <a:solidFill>
            <a:schemeClr val="tx1"/>
          </a:solidFill>
          <a:latin typeface="+mn-lt"/>
          <a:ea typeface="+mn-ea"/>
          <a:cs typeface="+mn-cs"/>
        </a:defRPr>
      </a:lvl2pPr>
      <a:lvl3pPr marL="612102" algn="l" defTabSz="612102" rtl="0" eaLnBrk="1" latinLnBrk="0" hangingPunct="1">
        <a:defRPr sz="1200" kern="1200">
          <a:solidFill>
            <a:schemeClr val="tx1"/>
          </a:solidFill>
          <a:latin typeface="+mn-lt"/>
          <a:ea typeface="+mn-ea"/>
          <a:cs typeface="+mn-cs"/>
        </a:defRPr>
      </a:lvl3pPr>
      <a:lvl4pPr marL="918153" algn="l" defTabSz="612102" rtl="0" eaLnBrk="1" latinLnBrk="0" hangingPunct="1">
        <a:defRPr sz="1200" kern="1200">
          <a:solidFill>
            <a:schemeClr val="tx1"/>
          </a:solidFill>
          <a:latin typeface="+mn-lt"/>
          <a:ea typeface="+mn-ea"/>
          <a:cs typeface="+mn-cs"/>
        </a:defRPr>
      </a:lvl4pPr>
      <a:lvl5pPr marL="1224203" algn="l" defTabSz="612102" rtl="0" eaLnBrk="1" latinLnBrk="0" hangingPunct="1">
        <a:defRPr sz="1200" kern="1200">
          <a:solidFill>
            <a:schemeClr val="tx1"/>
          </a:solidFill>
          <a:latin typeface="+mn-lt"/>
          <a:ea typeface="+mn-ea"/>
          <a:cs typeface="+mn-cs"/>
        </a:defRPr>
      </a:lvl5pPr>
      <a:lvl6pPr marL="1530255" algn="l" defTabSz="612102" rtl="0" eaLnBrk="1" latinLnBrk="0" hangingPunct="1">
        <a:defRPr sz="1200" kern="1200">
          <a:solidFill>
            <a:schemeClr val="tx1"/>
          </a:solidFill>
          <a:latin typeface="+mn-lt"/>
          <a:ea typeface="+mn-ea"/>
          <a:cs typeface="+mn-cs"/>
        </a:defRPr>
      </a:lvl6pPr>
      <a:lvl7pPr marL="1836305" algn="l" defTabSz="612102" rtl="0" eaLnBrk="1" latinLnBrk="0" hangingPunct="1">
        <a:defRPr sz="1200" kern="1200">
          <a:solidFill>
            <a:schemeClr val="tx1"/>
          </a:solidFill>
          <a:latin typeface="+mn-lt"/>
          <a:ea typeface="+mn-ea"/>
          <a:cs typeface="+mn-cs"/>
        </a:defRPr>
      </a:lvl7pPr>
      <a:lvl8pPr marL="2142356" algn="l" defTabSz="612102" rtl="0" eaLnBrk="1" latinLnBrk="0" hangingPunct="1">
        <a:defRPr sz="1200" kern="1200">
          <a:solidFill>
            <a:schemeClr val="tx1"/>
          </a:solidFill>
          <a:latin typeface="+mn-lt"/>
          <a:ea typeface="+mn-ea"/>
          <a:cs typeface="+mn-cs"/>
        </a:defRPr>
      </a:lvl8pPr>
      <a:lvl9pPr marL="2448408" algn="l" defTabSz="612102" rtl="0" eaLnBrk="1" latinLnBrk="0" hangingPunct="1">
        <a:defRPr sz="1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2"/>
          <p:cNvSpPr txBox="1">
            <a:spLocks noGrp="1"/>
          </p:cNvSpPr>
          <p:nvPr>
            <p:ph type="ctrTitle"/>
          </p:nvPr>
        </p:nvSpPr>
        <p:spPr>
          <a:xfrm>
            <a:off x="1619672" y="1059582"/>
            <a:ext cx="6851932" cy="1656184"/>
          </a:xfrm>
          <a:prstGeom prst="rect">
            <a:avLst/>
          </a:prstGeom>
        </p:spPr>
        <p:txBody>
          <a:bodyPr spcFirstLastPara="1" wrap="square" lIns="81599" tIns="81599" rIns="81599" bIns="81599" anchor="t" anchorCtr="0">
            <a:noAutofit/>
          </a:bodyPr>
          <a:lstStyle/>
          <a:p>
            <a:r>
              <a:rPr lang="pt-BR" sz="3200" dirty="0"/>
              <a:t>Introdução a Banco de dados</a:t>
            </a:r>
            <a:r>
              <a:rPr lang="pt-BR" sz="2800" dirty="0">
                <a:latin typeface="Calibri" panose="020F0502020204030204" pitchFamily="34" charset="0"/>
              </a:rPr>
              <a:t>	</a:t>
            </a:r>
            <a:br>
              <a:rPr lang="pt-BR" sz="2800" i="1" dirty="0">
                <a:solidFill>
                  <a:schemeClr val="accent2">
                    <a:lumMod val="75000"/>
                  </a:schemeClr>
                </a:solidFill>
                <a:latin typeface="Calibri" panose="020F0502020204030204" pitchFamily="34" charset="0"/>
              </a:rPr>
            </a:br>
            <a:br>
              <a:rPr lang="pt-BR" sz="2800" dirty="0">
                <a:latin typeface="Calibri" panose="020F0502020204030204" pitchFamily="34" charset="0"/>
              </a:rPr>
            </a:br>
            <a:br>
              <a:rPr lang="pt-BR" sz="2800" dirty="0">
                <a:latin typeface="Calibri" panose="020F0502020204030204" pitchFamily="34" charset="0"/>
              </a:rPr>
            </a:br>
            <a:endParaRPr lang="pt-BR" sz="2800" i="1" dirty="0">
              <a:solidFill>
                <a:schemeClr val="accent2">
                  <a:lumMod val="75000"/>
                </a:schemeClr>
              </a:solidFill>
              <a:latin typeface="Calibri" panose="020F0502020204030204" pitchFamily="34" charset="0"/>
            </a:endParaRPr>
          </a:p>
        </p:txBody>
      </p:sp>
    </p:spTree>
    <p:extLst>
      <p:ext uri="{BB962C8B-B14F-4D97-AF65-F5344CB8AC3E}">
        <p14:creationId xmlns:p14="http://schemas.microsoft.com/office/powerpoint/2010/main" val="172254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SGBD – Características e funcionalidades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b="1" dirty="0"/>
              <a:t>Controle de Redundâncias-</a:t>
            </a:r>
            <a:r>
              <a:rPr lang="pt-BR" dirty="0"/>
              <a:t> A redundância consiste no armazenamento de uma mesma informação em locais diferentes, provocando inconsistências. Em um Banco de Dados as informações só se encontram armazenadas em um único local, não existindo duplicação descontrolada dos dados. </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10</a:t>
            </a:fld>
            <a:endParaRPr lang="pt-BR"/>
          </a:p>
        </p:txBody>
      </p:sp>
    </p:spTree>
    <p:extLst>
      <p:ext uri="{BB962C8B-B14F-4D97-AF65-F5344CB8AC3E}">
        <p14:creationId xmlns:p14="http://schemas.microsoft.com/office/powerpoint/2010/main" val="8935722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SGBD – Características e funcionalidades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b="1" dirty="0"/>
              <a:t>Compartilhamento dos Dados </a:t>
            </a:r>
            <a:r>
              <a:rPr lang="pt-BR" dirty="0"/>
              <a:t>– O SGBD deve incluir software de controle de concorrência ao acesso dos dados, garantindo em qualquer tipo de situação a escrita/leitura de dados sem erros.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11</a:t>
            </a:fld>
            <a:endParaRPr lang="pt-BR"/>
          </a:p>
        </p:txBody>
      </p:sp>
    </p:spTree>
    <p:extLst>
      <p:ext uri="{BB962C8B-B14F-4D97-AF65-F5344CB8AC3E}">
        <p14:creationId xmlns:p14="http://schemas.microsoft.com/office/powerpoint/2010/main" val="3280911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SGBD – Características e funcionalidades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b="1" dirty="0"/>
              <a:t>Controle de Acesso </a:t>
            </a:r>
            <a:r>
              <a:rPr lang="pt-BR" dirty="0"/>
              <a:t>–  O SGDB deve dispor de recursos que possibilitem selecionar a autoridade de cada usuário. Assim um usuário poderá realizar qualquer tipo de acesso, outros poderão ler alguns dados e atualizar outros e outros ainda poderão somente acessar um conjunto restrito de dados para escrita e leitura.</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12</a:t>
            </a:fld>
            <a:endParaRPr lang="pt-BR"/>
          </a:p>
        </p:txBody>
      </p:sp>
    </p:spTree>
    <p:extLst>
      <p:ext uri="{BB962C8B-B14F-4D97-AF65-F5344CB8AC3E}">
        <p14:creationId xmlns:p14="http://schemas.microsoft.com/office/powerpoint/2010/main" val="26775128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SGBD – Características e funcionalidades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b="1" dirty="0"/>
              <a:t>Interfaceamento </a:t>
            </a:r>
            <a:r>
              <a:rPr lang="pt-BR" dirty="0"/>
              <a:t>– Um Banco de Dados deverá disponibilizar formas de acesso gráfico, em linguagem natural, em SQL ou ainda via menus de acesso, não sendo uma “caixa-preta” somente sendo passível de ser acessada por aplicações.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13</a:t>
            </a:fld>
            <a:endParaRPr lang="pt-BR"/>
          </a:p>
        </p:txBody>
      </p:sp>
    </p:spTree>
    <p:extLst>
      <p:ext uri="{BB962C8B-B14F-4D97-AF65-F5344CB8AC3E}">
        <p14:creationId xmlns:p14="http://schemas.microsoft.com/office/powerpoint/2010/main" val="18964875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SGBD – Características e funcionalidades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b="1" dirty="0"/>
              <a:t>Controle de Integridade </a:t>
            </a:r>
            <a:r>
              <a:rPr lang="pt-BR" dirty="0"/>
              <a:t>– Um Banco de Dados deverá impedir que aplicações ou acessos pelas interfaces possam comprometer a integridade dos dados.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14</a:t>
            </a:fld>
            <a:endParaRPr lang="pt-BR"/>
          </a:p>
        </p:txBody>
      </p:sp>
    </p:spTree>
    <p:extLst>
      <p:ext uri="{BB962C8B-B14F-4D97-AF65-F5344CB8AC3E}">
        <p14:creationId xmlns:p14="http://schemas.microsoft.com/office/powerpoint/2010/main" val="122021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SGBD – Características e funcionalidades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b="1" dirty="0"/>
              <a:t> Backups </a:t>
            </a:r>
            <a:r>
              <a:rPr lang="pt-BR" dirty="0"/>
              <a:t>– O SGBD deverá apresentar facilidade para recuperar falhas de hardware e software, através da existência de arquivos de “</a:t>
            </a:r>
            <a:r>
              <a:rPr lang="pt-BR" dirty="0" err="1"/>
              <a:t>pré</a:t>
            </a:r>
            <a:r>
              <a:rPr lang="pt-BR" dirty="0"/>
              <a:t>-imagem” ou de outros recursos automáticos, exigindo minimamente a intervenção de pessoal técnico.</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15</a:t>
            </a:fld>
            <a:endParaRPr lang="pt-BR"/>
          </a:p>
        </p:txBody>
      </p:sp>
    </p:spTree>
    <p:extLst>
      <p:ext uri="{BB962C8B-B14F-4D97-AF65-F5344CB8AC3E}">
        <p14:creationId xmlns:p14="http://schemas.microsoft.com/office/powerpoint/2010/main" val="3102080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Projeto de Banco de dados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fontAlgn="base"/>
            <a:r>
              <a:rPr lang="pt-BR" dirty="0"/>
              <a:t>Especificação e Análise de Requisitos</a:t>
            </a:r>
          </a:p>
          <a:p>
            <a:pPr lvl="1" fontAlgn="base"/>
            <a:r>
              <a:rPr lang="pt-BR" dirty="0"/>
              <a:t>Os requisitos são documentados e analisados</a:t>
            </a:r>
          </a:p>
          <a:p>
            <a:pPr fontAlgn="base"/>
            <a:r>
              <a:rPr lang="pt-BR" dirty="0"/>
              <a:t>Projeto Conceitual</a:t>
            </a:r>
          </a:p>
          <a:p>
            <a:pPr lvl="1" fontAlgn="base"/>
            <a:r>
              <a:rPr lang="pt-BR" dirty="0"/>
              <a:t>Baseado nos requisitos</a:t>
            </a:r>
          </a:p>
          <a:p>
            <a:pPr fontAlgn="base"/>
            <a:r>
              <a:rPr lang="pt-BR" dirty="0"/>
              <a:t>Projeto Lógico</a:t>
            </a:r>
          </a:p>
          <a:p>
            <a:pPr lvl="1" fontAlgn="base"/>
            <a:r>
              <a:rPr lang="pt-BR" dirty="0"/>
              <a:t>Expresso em um modelo de dados, como o relacional</a:t>
            </a:r>
          </a:p>
          <a:p>
            <a:pPr marL="34005" indent="0" algn="just" fontAlgn="base">
              <a:buNone/>
            </a:pPr>
            <a:endParaRPr lang="pt-BR" dirty="0"/>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16</a:t>
            </a:fld>
            <a:endParaRPr lang="pt-BR"/>
          </a:p>
        </p:txBody>
      </p:sp>
    </p:spTree>
    <p:extLst>
      <p:ext uri="{BB962C8B-B14F-4D97-AF65-F5344CB8AC3E}">
        <p14:creationId xmlns:p14="http://schemas.microsoft.com/office/powerpoint/2010/main" val="20285421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Projeto de Banco de dados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fontAlgn="base"/>
            <a:r>
              <a:rPr lang="pt-BR" dirty="0"/>
              <a:t>Projeto Físico</a:t>
            </a:r>
          </a:p>
          <a:p>
            <a:pPr lvl="1" fontAlgn="base"/>
            <a:r>
              <a:rPr lang="pt-BR" dirty="0"/>
              <a:t>Especificações para armazenar e acessar o banco de dados</a:t>
            </a:r>
          </a:p>
          <a:p>
            <a:pPr lvl="1" fontAlgn="base"/>
            <a:r>
              <a:rPr lang="pt-BR" dirty="0"/>
              <a:t>Banco de dados é implementado, alimentado com dados reais e mantido.</a:t>
            </a:r>
          </a:p>
          <a:p>
            <a:pPr marL="34005" indent="0" algn="just" fontAlgn="base">
              <a:buNone/>
            </a:pPr>
            <a:endParaRPr lang="pt-BR" dirty="0"/>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17</a:t>
            </a:fld>
            <a:endParaRPr lang="pt-BR"/>
          </a:p>
        </p:txBody>
      </p:sp>
    </p:spTree>
    <p:extLst>
      <p:ext uri="{BB962C8B-B14F-4D97-AF65-F5344CB8AC3E}">
        <p14:creationId xmlns:p14="http://schemas.microsoft.com/office/powerpoint/2010/main" val="3411061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Modelo relacional</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dirty="0"/>
              <a:t>Um Banco de dados relacional é uma </a:t>
            </a:r>
            <a:r>
              <a:rPr lang="pt-BR" b="1" dirty="0"/>
              <a:t>coleção de relações</a:t>
            </a:r>
            <a:r>
              <a:rPr lang="pt-BR" dirty="0"/>
              <a:t>, que são tabelas bidimensionais, onde os dados são armazenados.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18</a:t>
            </a:fld>
            <a:endParaRPr lang="pt-BR"/>
          </a:p>
        </p:txBody>
      </p:sp>
    </p:spTree>
    <p:extLst>
      <p:ext uri="{BB962C8B-B14F-4D97-AF65-F5344CB8AC3E}">
        <p14:creationId xmlns:p14="http://schemas.microsoft.com/office/powerpoint/2010/main" val="22436260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Modelo relacional</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dirty="0"/>
              <a:t>Como exemplo, podemos querer armazenar dados sobre os clientes de uma loja. Para isso, criamos tabelas para guardar diferentes conjuntos de dados relacionados a esses clientes, como dados pessoais, dados de compras, crédito, e outras. Cada uma dessas tabelas é uma relação do banco.</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19</a:t>
            </a:fld>
            <a:endParaRPr lang="pt-BR"/>
          </a:p>
        </p:txBody>
      </p:sp>
    </p:spTree>
    <p:extLst>
      <p:ext uri="{BB962C8B-B14F-4D97-AF65-F5344CB8AC3E}">
        <p14:creationId xmlns:p14="http://schemas.microsoft.com/office/powerpoint/2010/main" val="25300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Dados x Informação</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algn="just" fontAlgn="base"/>
            <a:r>
              <a:rPr lang="pt-BR" b="1" dirty="0"/>
              <a:t>Dados</a:t>
            </a:r>
            <a:r>
              <a:rPr lang="pt-BR" dirty="0"/>
              <a:t>: São fatos em uma forma primária, que podem ser armazenados em algum meio qualquer. Ex.: CPF, Nome, Data, Altura</a:t>
            </a:r>
          </a:p>
          <a:p>
            <a:pPr algn="just" fontAlgn="base"/>
            <a:r>
              <a:rPr lang="pt-BR" b="1" dirty="0"/>
              <a:t>Informação:</a:t>
            </a:r>
            <a:r>
              <a:rPr lang="pt-BR" dirty="0"/>
              <a:t> São os fatos organizados de maneira a produzir um significado -&gt; </a:t>
            </a:r>
            <a:r>
              <a:rPr lang="pt-BR" i="1" dirty="0"/>
              <a:t>Dados colocados em contexto</a:t>
            </a:r>
            <a:r>
              <a:rPr lang="pt-BR" dirty="0"/>
              <a:t>. Ex.: Lista de clientes com seus números de CPF, ordenados.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2</a:t>
            </a:fld>
            <a:endParaRPr lang="pt-BR"/>
          </a:p>
        </p:txBody>
      </p:sp>
    </p:spTree>
    <p:extLst>
      <p:ext uri="{BB962C8B-B14F-4D97-AF65-F5344CB8AC3E}">
        <p14:creationId xmlns:p14="http://schemas.microsoft.com/office/powerpoint/2010/main" val="474599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r>
              <a:rPr lang="pt-BR" sz="3000" b="1" dirty="0"/>
              <a:t>Componentes de um Banco de Dados Relacional</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b="1" dirty="0"/>
              <a:t>Tabela</a:t>
            </a:r>
            <a:r>
              <a:rPr lang="pt-BR" dirty="0"/>
              <a:t>: estrutura básica de armazenamento no SGBD. Armazena todos os dados necessários sobre algo do mundo real, como clientes, pedidos ou produtos. também chamada de Relação. Um banco de dados relacional pode conter uma ou mais Tabelas</a:t>
            </a:r>
          </a:p>
          <a:p>
            <a:pPr marL="34005" indent="0" algn="just" fontAlgn="base">
              <a:buNone/>
            </a:pPr>
            <a:endParaRPr lang="pt-BR" dirty="0"/>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20</a:t>
            </a:fld>
            <a:endParaRPr lang="pt-BR"/>
          </a:p>
        </p:txBody>
      </p:sp>
    </p:spTree>
    <p:extLst>
      <p:ext uri="{BB962C8B-B14F-4D97-AF65-F5344CB8AC3E}">
        <p14:creationId xmlns:p14="http://schemas.microsoft.com/office/powerpoint/2010/main" val="2682625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r>
              <a:rPr lang="pt-BR" sz="3000" b="1" dirty="0"/>
              <a:t>Componentes de um Banco de Dados Relacional</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algn="just" fontAlgn="base"/>
            <a:r>
              <a:rPr lang="pt-BR" b="1" dirty="0" err="1"/>
              <a:t>Tupla</a:t>
            </a:r>
            <a:r>
              <a:rPr lang="pt-BR" dirty="0"/>
              <a:t>: ou </a:t>
            </a:r>
            <a:r>
              <a:rPr lang="pt-BR" b="1" dirty="0"/>
              <a:t>Linha</a:t>
            </a:r>
            <a:r>
              <a:rPr lang="pt-BR" dirty="0"/>
              <a:t> / </a:t>
            </a:r>
            <a:r>
              <a:rPr lang="pt-BR" b="1" dirty="0"/>
              <a:t>Registro</a:t>
            </a:r>
            <a:r>
              <a:rPr lang="pt-BR" dirty="0"/>
              <a:t>, representa todos os dados requeridos por uma determinada ocorrência de entidade em particular. Por exemplo, os dados de um cliente específico. Cada linha em uma tabela deve ser identificada por uma chave primária, de modo a não haver duplicação de registros.</a:t>
            </a:r>
          </a:p>
          <a:p>
            <a:pPr marL="34005" indent="0" algn="just" fontAlgn="base">
              <a:buNone/>
            </a:pPr>
            <a:endParaRPr lang="pt-BR" dirty="0"/>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21</a:t>
            </a:fld>
            <a:endParaRPr lang="pt-BR"/>
          </a:p>
        </p:txBody>
      </p:sp>
    </p:spTree>
    <p:extLst>
      <p:ext uri="{BB962C8B-B14F-4D97-AF65-F5344CB8AC3E}">
        <p14:creationId xmlns:p14="http://schemas.microsoft.com/office/powerpoint/2010/main" val="13292990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r>
              <a:rPr lang="pt-BR" sz="3000" b="1" dirty="0"/>
              <a:t>Componentes de um Banco de Dados Relacional</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b="1" dirty="0"/>
              <a:t>Coluna</a:t>
            </a:r>
            <a:r>
              <a:rPr lang="pt-BR" dirty="0"/>
              <a:t> ou </a:t>
            </a:r>
            <a:r>
              <a:rPr lang="pt-BR" b="1" dirty="0"/>
              <a:t>Campo</a:t>
            </a:r>
            <a:r>
              <a:rPr lang="pt-BR" dirty="0"/>
              <a:t>: Unidade que armazena um tipo específico de dado (valor) – ou não armazena nada, com valor nulo. Esta é uma coluna não-chave, significando que seu valor pode se repetir em outras linhas da tabela.</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22</a:t>
            </a:fld>
            <a:endParaRPr lang="pt-BR"/>
          </a:p>
        </p:txBody>
      </p:sp>
    </p:spTree>
    <p:extLst>
      <p:ext uri="{BB962C8B-B14F-4D97-AF65-F5344CB8AC3E}">
        <p14:creationId xmlns:p14="http://schemas.microsoft.com/office/powerpoint/2010/main" val="1726818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r>
              <a:rPr lang="pt-BR" sz="3000" b="1" dirty="0"/>
              <a:t>Componentes de um Banco de Dados Relacional</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fontAlgn="base">
              <a:buNone/>
            </a:pPr>
            <a:r>
              <a:rPr lang="pt-BR" b="1" dirty="0"/>
              <a:t>Relacionamento</a:t>
            </a:r>
            <a:r>
              <a:rPr lang="pt-BR" dirty="0"/>
              <a:t>: Associação entre as entidades (tabelas), conectadas por chaves primárias e chaves estrangeiras.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23</a:t>
            </a:fld>
            <a:endParaRPr lang="pt-BR"/>
          </a:p>
        </p:txBody>
      </p:sp>
    </p:spTree>
    <p:extLst>
      <p:ext uri="{BB962C8B-B14F-4D97-AF65-F5344CB8AC3E}">
        <p14:creationId xmlns:p14="http://schemas.microsoft.com/office/powerpoint/2010/main" val="3894007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r>
              <a:rPr lang="pt-BR" sz="3000" b="1" dirty="0"/>
              <a:t>Componentes de um Banco de Dados Relacional</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fontAlgn="base">
              <a:buNone/>
            </a:pPr>
            <a:r>
              <a:rPr lang="pt-BR" b="1" dirty="0"/>
              <a:t>Chave Primária</a:t>
            </a:r>
            <a:r>
              <a:rPr lang="pt-BR" dirty="0"/>
              <a:t> (</a:t>
            </a:r>
            <a:r>
              <a:rPr lang="pt-BR" i="1" dirty="0" err="1"/>
              <a:t>Primary</a:t>
            </a:r>
            <a:r>
              <a:rPr lang="pt-BR" i="1" dirty="0"/>
              <a:t> Key</a:t>
            </a:r>
            <a:r>
              <a:rPr lang="pt-BR" dirty="0"/>
              <a:t>  / PK) :coluna (atributo) que identifica um registro de forma exclusiva na tabela. Por exemplo, o CPF de um cliente, contendo um valor que não se repete na relação.</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24</a:t>
            </a:fld>
            <a:endParaRPr lang="pt-BR"/>
          </a:p>
        </p:txBody>
      </p:sp>
    </p:spTree>
    <p:extLst>
      <p:ext uri="{BB962C8B-B14F-4D97-AF65-F5344CB8AC3E}">
        <p14:creationId xmlns:p14="http://schemas.microsoft.com/office/powerpoint/2010/main" val="26758245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r>
              <a:rPr lang="pt-BR" sz="3000" b="1" dirty="0"/>
              <a:t>Componentes de um Banco de Dados Relacional</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fontAlgn="base">
              <a:buNone/>
            </a:pPr>
            <a:r>
              <a:rPr lang="pt-BR" b="1" dirty="0"/>
              <a:t>Chave Estrangeira</a:t>
            </a:r>
            <a:r>
              <a:rPr lang="pt-BR" dirty="0"/>
              <a:t> (</a:t>
            </a:r>
            <a:r>
              <a:rPr lang="pt-BR" i="1" dirty="0" err="1"/>
              <a:t>Foreign</a:t>
            </a:r>
            <a:r>
              <a:rPr lang="pt-BR" i="1" dirty="0"/>
              <a:t> Key</a:t>
            </a:r>
            <a:r>
              <a:rPr lang="pt-BR" dirty="0"/>
              <a:t> / FK): coluna que define como as tabelas se relacionam umas com as outras. Uma FK se refere a uma PK ou a uma chave única normalmente em outra tabela.</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25</a:t>
            </a:fld>
            <a:endParaRPr lang="pt-BR"/>
          </a:p>
        </p:txBody>
      </p:sp>
    </p:spTree>
    <p:extLst>
      <p:ext uri="{BB962C8B-B14F-4D97-AF65-F5344CB8AC3E}">
        <p14:creationId xmlns:p14="http://schemas.microsoft.com/office/powerpoint/2010/main" val="37944863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r>
              <a:rPr lang="pt-BR" sz="3000" b="1" dirty="0"/>
              <a:t>Componentes de um Banco de Dados Relacional</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fontAlgn="base">
              <a:buNone/>
            </a:pPr>
            <a:r>
              <a:rPr lang="pt-BR" b="1" dirty="0"/>
              <a:t>Restrições</a:t>
            </a:r>
            <a:r>
              <a:rPr lang="pt-BR" dirty="0"/>
              <a:t> (</a:t>
            </a:r>
            <a:r>
              <a:rPr lang="pt-BR" i="1" dirty="0" err="1"/>
              <a:t>Constraints</a:t>
            </a:r>
            <a:r>
              <a:rPr lang="pt-BR" dirty="0"/>
              <a:t>): Propriedades específicas de determinadas colunas de uma relação, como por exemplo se a coluna pode aceitar valores nulos ou não.</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26</a:t>
            </a:fld>
            <a:endParaRPr lang="pt-BR"/>
          </a:p>
        </p:txBody>
      </p:sp>
    </p:spTree>
    <p:extLst>
      <p:ext uri="{BB962C8B-B14F-4D97-AF65-F5344CB8AC3E}">
        <p14:creationId xmlns:p14="http://schemas.microsoft.com/office/powerpoint/2010/main" val="38300576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r>
              <a:rPr lang="pt-BR" sz="3000" b="1" dirty="0"/>
              <a:t>Componentes de um Banco de Dados Relacional</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27</a:t>
            </a:fld>
            <a:endParaRPr lang="pt-BR"/>
          </a:p>
        </p:txBody>
      </p:sp>
      <p:pic>
        <p:nvPicPr>
          <p:cNvPr id="1026" name="Picture 2" descr="Elementos de um Banco de Dados Relacional">
            <a:extLst>
              <a:ext uri="{FF2B5EF4-FFF2-40B4-BE49-F238E27FC236}">
                <a16:creationId xmlns:a16="http://schemas.microsoft.com/office/drawing/2014/main" id="{FA8FCFD0-CBC7-4530-AFEB-84BB58CDE9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3" y="1409700"/>
            <a:ext cx="7337379" cy="2602210"/>
          </a:xfrm>
          <a:prstGeom prst="rect">
            <a:avLst/>
          </a:prstGeom>
          <a:noFill/>
          <a:extLst>
            <a:ext uri="{909E8E84-426E-40DD-AFC4-6F175D3DCCD1}">
              <a14:hiddenFill xmlns:a14="http://schemas.microsoft.com/office/drawing/2010/main">
                <a:solidFill>
                  <a:srgbClr val="FFFFFF"/>
                </a:solidFill>
              </a14:hiddenFill>
            </a:ext>
          </a:extLst>
        </p:spPr>
      </p:pic>
      <p:sp>
        <p:nvSpPr>
          <p:cNvPr id="7" name="CaixaDeTexto 6">
            <a:extLst>
              <a:ext uri="{FF2B5EF4-FFF2-40B4-BE49-F238E27FC236}">
                <a16:creationId xmlns:a16="http://schemas.microsoft.com/office/drawing/2014/main" id="{CD47228A-DBCA-4298-AA24-779772F83292}"/>
              </a:ext>
            </a:extLst>
          </p:cNvPr>
          <p:cNvSpPr txBox="1"/>
          <p:nvPr/>
        </p:nvSpPr>
        <p:spPr>
          <a:xfrm>
            <a:off x="2591744" y="4146004"/>
            <a:ext cx="3809056" cy="292388"/>
          </a:xfrm>
          <a:prstGeom prst="rect">
            <a:avLst/>
          </a:prstGeom>
          <a:noFill/>
        </p:spPr>
        <p:txBody>
          <a:bodyPr wrap="none" rtlCol="0">
            <a:spAutoFit/>
          </a:bodyPr>
          <a:lstStyle/>
          <a:p>
            <a:r>
              <a:rPr lang="pt-BR" b="1" dirty="0"/>
              <a:t>Elementos de um Banco de Dados Relacional</a:t>
            </a:r>
            <a:endParaRPr lang="pt-BR" dirty="0"/>
          </a:p>
        </p:txBody>
      </p:sp>
    </p:spTree>
    <p:extLst>
      <p:ext uri="{BB962C8B-B14F-4D97-AF65-F5344CB8AC3E}">
        <p14:creationId xmlns:p14="http://schemas.microsoft.com/office/powerpoint/2010/main" val="23788696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Modelo Entidade-Relacionamento em Modelagem de Dados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fontAlgn="base">
              <a:buNone/>
            </a:pPr>
            <a:r>
              <a:rPr lang="pt-BR" dirty="0"/>
              <a:t>O Modelo Entidade-Relacionamento, também conhecido pela sigla </a:t>
            </a:r>
            <a:r>
              <a:rPr lang="pt-BR" b="1" dirty="0"/>
              <a:t>MER</a:t>
            </a:r>
            <a:r>
              <a:rPr lang="pt-BR" dirty="0"/>
              <a:t>, é um modelo conceitual amplamente empregado para descrever objetos envolvidos no domínio de um sistema de bancos de dados a ser construído, incluindo seus atributos e relacionamentos.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28</a:t>
            </a:fld>
            <a:endParaRPr lang="pt-BR"/>
          </a:p>
        </p:txBody>
      </p:sp>
    </p:spTree>
    <p:extLst>
      <p:ext uri="{BB962C8B-B14F-4D97-AF65-F5344CB8AC3E}">
        <p14:creationId xmlns:p14="http://schemas.microsoft.com/office/powerpoint/2010/main" val="294140310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Modelo Entidade-Relacionamento em Modelagem de Dados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fontAlgn="base">
              <a:buNone/>
            </a:pPr>
            <a:r>
              <a:rPr lang="pt-BR" dirty="0"/>
              <a:t>Um MER permite representar de forma abstrata a estrutura que irá constituir o banco de dados, sendo composto pelos seguintes objetos:</a:t>
            </a:r>
          </a:p>
          <a:p>
            <a:pPr fontAlgn="base"/>
            <a:r>
              <a:rPr lang="pt-BR" dirty="0"/>
              <a:t>Entidades</a:t>
            </a:r>
          </a:p>
          <a:p>
            <a:pPr fontAlgn="base"/>
            <a:r>
              <a:rPr lang="pt-BR" dirty="0"/>
              <a:t>Atributos</a:t>
            </a:r>
          </a:p>
          <a:p>
            <a:pPr fontAlgn="base"/>
            <a:r>
              <a:rPr lang="pt-BR" dirty="0"/>
              <a:t>Relacionamentos</a:t>
            </a:r>
          </a:p>
          <a:p>
            <a:pPr marL="34005" indent="0" fontAlgn="base">
              <a:buNone/>
            </a:pPr>
            <a:endParaRPr lang="pt-BR" dirty="0"/>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29</a:t>
            </a:fld>
            <a:endParaRPr lang="pt-BR"/>
          </a:p>
        </p:txBody>
      </p:sp>
    </p:spTree>
    <p:extLst>
      <p:ext uri="{BB962C8B-B14F-4D97-AF65-F5344CB8AC3E}">
        <p14:creationId xmlns:p14="http://schemas.microsoft.com/office/powerpoint/2010/main" val="34763038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Banco de dados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dirty="0"/>
              <a:t>Um Banco de dados (BD) é uma coleção organizada de dados. Esses dados são organizados de modo a modelar aspectos do mundo real, para que seja possível efetuar processamento que gere informações relevantes para os usuários a partir desses dados.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3</a:t>
            </a:fld>
            <a:endParaRPr lang="pt-BR"/>
          </a:p>
        </p:txBody>
      </p:sp>
    </p:spTree>
    <p:extLst>
      <p:ext uri="{BB962C8B-B14F-4D97-AF65-F5344CB8AC3E}">
        <p14:creationId xmlns:p14="http://schemas.microsoft.com/office/powerpoint/2010/main" val="24798396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Modelo Entidade-Relacionamento em Modelagem de Dados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fontAlgn="base">
              <a:buNone/>
            </a:pPr>
            <a:r>
              <a:rPr lang="pt-BR" dirty="0"/>
              <a:t>Um modelo entidade relacionamento é uma maneira sistemática de descrever e definir um processo de negócio, o qual é modelado como componentes (entidades) que são ligadas umas às outras por relacionamentos que indicam as dependências entre elas.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30</a:t>
            </a:fld>
            <a:endParaRPr lang="pt-BR"/>
          </a:p>
        </p:txBody>
      </p:sp>
    </p:spTree>
    <p:extLst>
      <p:ext uri="{BB962C8B-B14F-4D97-AF65-F5344CB8AC3E}">
        <p14:creationId xmlns:p14="http://schemas.microsoft.com/office/powerpoint/2010/main" val="22758728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fontAlgn="base">
              <a:buNone/>
            </a:pPr>
            <a:r>
              <a:rPr lang="pt-BR" dirty="0"/>
              <a:t>A cardinalidade diz respeito ao número de itens que se relacionam nas entidades.</a:t>
            </a:r>
          </a:p>
          <a:p>
            <a:pPr marL="34005" indent="0" fontAlgn="base">
              <a:buNone/>
            </a:pPr>
            <a:r>
              <a:rPr lang="pt-BR" dirty="0"/>
              <a:t>A cardinalidade pode ser máxima ou mínima, significando respectivamente os números máximo e mínimo de instâncias de cada entidade associada no relacionamento.</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31</a:t>
            </a:fld>
            <a:endParaRPr lang="pt-BR"/>
          </a:p>
        </p:txBody>
      </p:sp>
    </p:spTree>
    <p:extLst>
      <p:ext uri="{BB962C8B-B14F-4D97-AF65-F5344CB8AC3E}">
        <p14:creationId xmlns:p14="http://schemas.microsoft.com/office/powerpoint/2010/main" val="27452146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fontAlgn="base">
              <a:buNone/>
            </a:pPr>
            <a:r>
              <a:rPr lang="pt-BR" b="1" dirty="0"/>
              <a:t>Cardinalidade máxima:</a:t>
            </a:r>
            <a:r>
              <a:rPr lang="pt-BR" dirty="0"/>
              <a:t> trata-se do número máximo de instâncias de entidade que podem participar em um relacionamento. Pode ser 1 ou N(muitos).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32</a:t>
            </a:fld>
            <a:endParaRPr lang="pt-BR"/>
          </a:p>
        </p:txBody>
      </p:sp>
    </p:spTree>
    <p:extLst>
      <p:ext uri="{BB962C8B-B14F-4D97-AF65-F5344CB8AC3E}">
        <p14:creationId xmlns:p14="http://schemas.microsoft.com/office/powerpoint/2010/main" val="22821717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fontAlgn="base">
              <a:buNone/>
            </a:pPr>
            <a:r>
              <a:rPr lang="pt-BR" b="1" dirty="0"/>
              <a:t>Cardinalidade Mínima: </a:t>
            </a:r>
            <a:r>
              <a:rPr lang="pt-BR" dirty="0"/>
              <a:t>Número mínimo de instâncias de entidade que devem obrigatoriamente participar em um relacionamento; zero é participação opcional e um é obrigatória.</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33</a:t>
            </a:fld>
            <a:endParaRPr lang="pt-BR"/>
          </a:p>
        </p:txBody>
      </p:sp>
    </p:spTree>
    <p:extLst>
      <p:ext uri="{BB962C8B-B14F-4D97-AF65-F5344CB8AC3E}">
        <p14:creationId xmlns:p14="http://schemas.microsoft.com/office/powerpoint/2010/main" val="21213282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34</a:t>
            </a:fld>
            <a:endParaRPr lang="pt-BR"/>
          </a:p>
        </p:txBody>
      </p:sp>
      <p:pic>
        <p:nvPicPr>
          <p:cNvPr id="7" name="Imagem 6">
            <a:extLst>
              <a:ext uri="{FF2B5EF4-FFF2-40B4-BE49-F238E27FC236}">
                <a16:creationId xmlns:a16="http://schemas.microsoft.com/office/drawing/2014/main" id="{0A2DACFC-8C4A-42E4-8ADE-17DCAE23F20B}"/>
              </a:ext>
            </a:extLst>
          </p:cNvPr>
          <p:cNvPicPr>
            <a:picLocks noChangeAspect="1"/>
          </p:cNvPicPr>
          <p:nvPr/>
        </p:nvPicPr>
        <p:blipFill rotWithShape="1">
          <a:blip r:embed="rId2"/>
          <a:srcRect l="10626" t="24801" r="50000" b="43000"/>
          <a:stretch/>
        </p:blipFill>
        <p:spPr>
          <a:xfrm>
            <a:off x="971600" y="1275605"/>
            <a:ext cx="6624736" cy="3047379"/>
          </a:xfrm>
          <a:prstGeom prst="rect">
            <a:avLst/>
          </a:prstGeom>
        </p:spPr>
      </p:pic>
    </p:spTree>
    <p:extLst>
      <p:ext uri="{BB962C8B-B14F-4D97-AF65-F5344CB8AC3E}">
        <p14:creationId xmlns:p14="http://schemas.microsoft.com/office/powerpoint/2010/main" val="3494238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35</a:t>
            </a:fld>
            <a:endParaRPr lang="pt-BR"/>
          </a:p>
        </p:txBody>
      </p:sp>
      <p:pic>
        <p:nvPicPr>
          <p:cNvPr id="3" name="Imagem 2">
            <a:extLst>
              <a:ext uri="{FF2B5EF4-FFF2-40B4-BE49-F238E27FC236}">
                <a16:creationId xmlns:a16="http://schemas.microsoft.com/office/drawing/2014/main" id="{7A85A85D-30D3-4C6B-8748-25B6278BE04A}"/>
              </a:ext>
            </a:extLst>
          </p:cNvPr>
          <p:cNvPicPr>
            <a:picLocks noChangeAspect="1"/>
          </p:cNvPicPr>
          <p:nvPr/>
        </p:nvPicPr>
        <p:blipFill rotWithShape="1">
          <a:blip r:embed="rId2"/>
          <a:srcRect l="10626" t="24801" r="49212" b="37400"/>
          <a:stretch/>
        </p:blipFill>
        <p:spPr>
          <a:xfrm>
            <a:off x="971600" y="1275606"/>
            <a:ext cx="6408712" cy="3392848"/>
          </a:xfrm>
          <a:prstGeom prst="rect">
            <a:avLst/>
          </a:prstGeom>
        </p:spPr>
      </p:pic>
    </p:spTree>
    <p:extLst>
      <p:ext uri="{BB962C8B-B14F-4D97-AF65-F5344CB8AC3E}">
        <p14:creationId xmlns:p14="http://schemas.microsoft.com/office/powerpoint/2010/main" val="33941773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36</a:t>
            </a:fld>
            <a:endParaRPr lang="pt-BR"/>
          </a:p>
        </p:txBody>
      </p:sp>
      <p:pic>
        <p:nvPicPr>
          <p:cNvPr id="5" name="Imagem 4">
            <a:extLst>
              <a:ext uri="{FF2B5EF4-FFF2-40B4-BE49-F238E27FC236}">
                <a16:creationId xmlns:a16="http://schemas.microsoft.com/office/drawing/2014/main" id="{AF00E56B-06DB-401E-8571-AEAA8129024A}"/>
              </a:ext>
            </a:extLst>
          </p:cNvPr>
          <p:cNvPicPr>
            <a:picLocks noChangeAspect="1"/>
          </p:cNvPicPr>
          <p:nvPr/>
        </p:nvPicPr>
        <p:blipFill rotWithShape="1">
          <a:blip r:embed="rId2"/>
          <a:srcRect l="9838" t="24801" r="47637" b="36000"/>
          <a:stretch/>
        </p:blipFill>
        <p:spPr>
          <a:xfrm>
            <a:off x="899592" y="1275605"/>
            <a:ext cx="6264696" cy="3248361"/>
          </a:xfrm>
          <a:prstGeom prst="rect">
            <a:avLst/>
          </a:prstGeom>
        </p:spPr>
      </p:pic>
    </p:spTree>
    <p:extLst>
      <p:ext uri="{BB962C8B-B14F-4D97-AF65-F5344CB8AC3E}">
        <p14:creationId xmlns:p14="http://schemas.microsoft.com/office/powerpoint/2010/main" val="1658980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37</a:t>
            </a:fld>
            <a:endParaRPr lang="pt-BR"/>
          </a:p>
        </p:txBody>
      </p:sp>
      <p:pic>
        <p:nvPicPr>
          <p:cNvPr id="3" name="Imagem 2">
            <a:extLst>
              <a:ext uri="{FF2B5EF4-FFF2-40B4-BE49-F238E27FC236}">
                <a16:creationId xmlns:a16="http://schemas.microsoft.com/office/drawing/2014/main" id="{5E325B91-6679-41F4-BAF5-B042C38D6BB6}"/>
              </a:ext>
            </a:extLst>
          </p:cNvPr>
          <p:cNvPicPr>
            <a:picLocks noChangeAspect="1"/>
          </p:cNvPicPr>
          <p:nvPr/>
        </p:nvPicPr>
        <p:blipFill rotWithShape="1">
          <a:blip r:embed="rId2"/>
          <a:srcRect l="9838" t="24800" r="50000" b="47200"/>
          <a:stretch/>
        </p:blipFill>
        <p:spPr>
          <a:xfrm>
            <a:off x="899592" y="1275606"/>
            <a:ext cx="7161196" cy="2808312"/>
          </a:xfrm>
          <a:prstGeom prst="rect">
            <a:avLst/>
          </a:prstGeom>
        </p:spPr>
      </p:pic>
    </p:spTree>
    <p:extLst>
      <p:ext uri="{BB962C8B-B14F-4D97-AF65-F5344CB8AC3E}">
        <p14:creationId xmlns:p14="http://schemas.microsoft.com/office/powerpoint/2010/main" val="35269693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38</a:t>
            </a:fld>
            <a:endParaRPr lang="pt-BR"/>
          </a:p>
        </p:txBody>
      </p:sp>
      <p:pic>
        <p:nvPicPr>
          <p:cNvPr id="5" name="Imagem 4">
            <a:extLst>
              <a:ext uri="{FF2B5EF4-FFF2-40B4-BE49-F238E27FC236}">
                <a16:creationId xmlns:a16="http://schemas.microsoft.com/office/drawing/2014/main" id="{9A538F6C-280A-486C-8C0C-D285FF5DD988}"/>
              </a:ext>
            </a:extLst>
          </p:cNvPr>
          <p:cNvPicPr>
            <a:picLocks noChangeAspect="1"/>
          </p:cNvPicPr>
          <p:nvPr/>
        </p:nvPicPr>
        <p:blipFill rotWithShape="1">
          <a:blip r:embed="rId2"/>
          <a:srcRect l="9839" t="24800" r="49211" b="34827"/>
          <a:stretch/>
        </p:blipFill>
        <p:spPr>
          <a:xfrm>
            <a:off x="899592" y="1275605"/>
            <a:ext cx="6264696" cy="3474249"/>
          </a:xfrm>
          <a:prstGeom prst="rect">
            <a:avLst/>
          </a:prstGeom>
        </p:spPr>
      </p:pic>
    </p:spTree>
    <p:extLst>
      <p:ext uri="{BB962C8B-B14F-4D97-AF65-F5344CB8AC3E}">
        <p14:creationId xmlns:p14="http://schemas.microsoft.com/office/powerpoint/2010/main" val="2142183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39</a:t>
            </a:fld>
            <a:endParaRPr lang="pt-BR"/>
          </a:p>
        </p:txBody>
      </p:sp>
      <p:pic>
        <p:nvPicPr>
          <p:cNvPr id="3" name="Imagem 2">
            <a:extLst>
              <a:ext uri="{FF2B5EF4-FFF2-40B4-BE49-F238E27FC236}">
                <a16:creationId xmlns:a16="http://schemas.microsoft.com/office/drawing/2014/main" id="{F13C9D2D-1142-4A89-B0AC-C6A476D1845D}"/>
              </a:ext>
            </a:extLst>
          </p:cNvPr>
          <p:cNvPicPr>
            <a:picLocks noChangeAspect="1"/>
          </p:cNvPicPr>
          <p:nvPr/>
        </p:nvPicPr>
        <p:blipFill rotWithShape="1">
          <a:blip r:embed="rId3"/>
          <a:srcRect l="9838" t="24800" r="46063" b="44400"/>
          <a:stretch/>
        </p:blipFill>
        <p:spPr>
          <a:xfrm>
            <a:off x="899591" y="1275606"/>
            <a:ext cx="6965137" cy="2736304"/>
          </a:xfrm>
          <a:prstGeom prst="rect">
            <a:avLst/>
          </a:prstGeom>
        </p:spPr>
      </p:pic>
    </p:spTree>
    <p:extLst>
      <p:ext uri="{BB962C8B-B14F-4D97-AF65-F5344CB8AC3E}">
        <p14:creationId xmlns:p14="http://schemas.microsoft.com/office/powerpoint/2010/main" val="1368720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3000" b="1" dirty="0"/>
              <a:t>Banco de dados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lgn="just" fontAlgn="base">
              <a:buNone/>
            </a:pPr>
            <a:r>
              <a:rPr lang="pt-BR" dirty="0"/>
              <a:t>Um BD é composto por diversos objetos tais como: tabelas, esquemas, visões, consultas, relatórios, procedimentos, triggers, entre outros.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4</a:t>
            </a:fld>
            <a:endParaRPr lang="pt-BR"/>
          </a:p>
        </p:txBody>
      </p:sp>
    </p:spTree>
    <p:extLst>
      <p:ext uri="{BB962C8B-B14F-4D97-AF65-F5344CB8AC3E}">
        <p14:creationId xmlns:p14="http://schemas.microsoft.com/office/powerpoint/2010/main" val="28260756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40</a:t>
            </a:fld>
            <a:endParaRPr lang="pt-BR"/>
          </a:p>
        </p:txBody>
      </p:sp>
      <p:pic>
        <p:nvPicPr>
          <p:cNvPr id="5" name="Imagem 4">
            <a:extLst>
              <a:ext uri="{FF2B5EF4-FFF2-40B4-BE49-F238E27FC236}">
                <a16:creationId xmlns:a16="http://schemas.microsoft.com/office/drawing/2014/main" id="{C8C582B5-BD97-4B4D-A4F8-B77252055014}"/>
              </a:ext>
            </a:extLst>
          </p:cNvPr>
          <p:cNvPicPr>
            <a:picLocks noChangeAspect="1"/>
          </p:cNvPicPr>
          <p:nvPr/>
        </p:nvPicPr>
        <p:blipFill rotWithShape="1">
          <a:blip r:embed="rId2"/>
          <a:srcRect l="9838" t="24801" r="46063" b="36000"/>
          <a:stretch/>
        </p:blipFill>
        <p:spPr>
          <a:xfrm>
            <a:off x="899592" y="1275606"/>
            <a:ext cx="7056784" cy="3528392"/>
          </a:xfrm>
          <a:prstGeom prst="rect">
            <a:avLst/>
          </a:prstGeom>
        </p:spPr>
      </p:pic>
    </p:spTree>
    <p:extLst>
      <p:ext uri="{BB962C8B-B14F-4D97-AF65-F5344CB8AC3E}">
        <p14:creationId xmlns:p14="http://schemas.microsoft.com/office/powerpoint/2010/main" val="20876066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41</a:t>
            </a:fld>
            <a:endParaRPr lang="pt-BR"/>
          </a:p>
        </p:txBody>
      </p:sp>
      <p:pic>
        <p:nvPicPr>
          <p:cNvPr id="3" name="Imagem 2">
            <a:extLst>
              <a:ext uri="{FF2B5EF4-FFF2-40B4-BE49-F238E27FC236}">
                <a16:creationId xmlns:a16="http://schemas.microsoft.com/office/drawing/2014/main" id="{F6D90093-26CB-4C47-99AD-0B5DA7761F7C}"/>
              </a:ext>
            </a:extLst>
          </p:cNvPr>
          <p:cNvPicPr>
            <a:picLocks noChangeAspect="1"/>
          </p:cNvPicPr>
          <p:nvPr/>
        </p:nvPicPr>
        <p:blipFill rotWithShape="1">
          <a:blip r:embed="rId2"/>
          <a:srcRect l="8597" t="23400" r="45276" b="47200"/>
          <a:stretch/>
        </p:blipFill>
        <p:spPr>
          <a:xfrm>
            <a:off x="786144" y="1203598"/>
            <a:ext cx="7029840" cy="2520280"/>
          </a:xfrm>
          <a:prstGeom prst="rect">
            <a:avLst/>
          </a:prstGeom>
        </p:spPr>
      </p:pic>
    </p:spTree>
    <p:extLst>
      <p:ext uri="{BB962C8B-B14F-4D97-AF65-F5344CB8AC3E}">
        <p14:creationId xmlns:p14="http://schemas.microsoft.com/office/powerpoint/2010/main" val="12076552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pPr fontAlgn="base"/>
            <a:r>
              <a:rPr lang="pt-BR" sz="3000" b="1" dirty="0"/>
              <a:t>Cardinalidade</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42</a:t>
            </a:fld>
            <a:endParaRPr lang="pt-BR"/>
          </a:p>
        </p:txBody>
      </p:sp>
      <p:pic>
        <p:nvPicPr>
          <p:cNvPr id="5" name="Imagem 4">
            <a:extLst>
              <a:ext uri="{FF2B5EF4-FFF2-40B4-BE49-F238E27FC236}">
                <a16:creationId xmlns:a16="http://schemas.microsoft.com/office/drawing/2014/main" id="{C8AAFCCC-6006-49F6-A01F-43D429415BA9}"/>
              </a:ext>
            </a:extLst>
          </p:cNvPr>
          <p:cNvPicPr/>
          <p:nvPr/>
        </p:nvPicPr>
        <p:blipFill rotWithShape="1">
          <a:blip r:embed="rId2"/>
          <a:srcRect l="3528" t="7525" r="6632" b="9490"/>
          <a:stretch/>
        </p:blipFill>
        <p:spPr bwMode="auto">
          <a:xfrm>
            <a:off x="1403648" y="1275606"/>
            <a:ext cx="5832648" cy="30963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32224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267494"/>
            <a:ext cx="7571701" cy="702675"/>
          </a:xfrm>
        </p:spPr>
        <p:txBody>
          <a:bodyPr/>
          <a:lstStyle/>
          <a:p>
            <a:pPr fontAlgn="base"/>
            <a:r>
              <a:rPr lang="pt-BR" sz="3000" b="1" dirty="0"/>
              <a:t>Exemplo modelo Relacional</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43</a:t>
            </a:fld>
            <a:endParaRPr lang="pt-BR"/>
          </a:p>
        </p:txBody>
      </p:sp>
      <p:pic>
        <p:nvPicPr>
          <p:cNvPr id="6" name="Imagem 5">
            <a:extLst>
              <a:ext uri="{FF2B5EF4-FFF2-40B4-BE49-F238E27FC236}">
                <a16:creationId xmlns:a16="http://schemas.microsoft.com/office/drawing/2014/main" id="{A52D09AC-12ED-42C6-BD8B-7A77F39FBDC4}"/>
              </a:ext>
            </a:extLst>
          </p:cNvPr>
          <p:cNvPicPr>
            <a:picLocks noChangeAspect="1"/>
          </p:cNvPicPr>
          <p:nvPr/>
        </p:nvPicPr>
        <p:blipFill rotWithShape="1">
          <a:blip r:embed="rId2"/>
          <a:srcRect l="25587" t="22000" r="14563" b="23401"/>
          <a:stretch/>
        </p:blipFill>
        <p:spPr>
          <a:xfrm>
            <a:off x="1403648" y="1131590"/>
            <a:ext cx="6336704" cy="3251730"/>
          </a:xfrm>
          <a:prstGeom prst="rect">
            <a:avLst/>
          </a:prstGeom>
        </p:spPr>
      </p:pic>
    </p:spTree>
    <p:extLst>
      <p:ext uri="{BB962C8B-B14F-4D97-AF65-F5344CB8AC3E}">
        <p14:creationId xmlns:p14="http://schemas.microsoft.com/office/powerpoint/2010/main" val="3449610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339502"/>
            <a:ext cx="7571701" cy="702675"/>
          </a:xfrm>
        </p:spPr>
        <p:txBody>
          <a:bodyPr/>
          <a:lstStyle/>
          <a:p>
            <a:pPr fontAlgn="base"/>
            <a:r>
              <a:rPr lang="pt-BR" sz="3000" b="1" dirty="0"/>
              <a:t>Relacionamento N:N</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buNone/>
            </a:pPr>
            <a:r>
              <a:rPr lang="pt-BR" dirty="0"/>
              <a:t>Os relacionamentos do tipo N:N (muitos para muitos) ocorrem quando vários registros de uma tabela se relacionam a vários registros de outra. Ou seja, em nenhum dos lados há exclusividade no relacionamento.</a:t>
            </a:r>
          </a:p>
          <a:p>
            <a:pPr marL="34005" indent="0" fontAlgn="base">
              <a:buNone/>
            </a:pPr>
            <a:endParaRPr lang="pt-BR" dirty="0"/>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44</a:t>
            </a:fld>
            <a:endParaRPr lang="pt-BR"/>
          </a:p>
        </p:txBody>
      </p:sp>
    </p:spTree>
    <p:extLst>
      <p:ext uri="{BB962C8B-B14F-4D97-AF65-F5344CB8AC3E}">
        <p14:creationId xmlns:p14="http://schemas.microsoft.com/office/powerpoint/2010/main" val="5117055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339502"/>
            <a:ext cx="7571701" cy="702675"/>
          </a:xfrm>
        </p:spPr>
        <p:txBody>
          <a:bodyPr/>
          <a:lstStyle/>
          <a:p>
            <a:pPr fontAlgn="base"/>
            <a:r>
              <a:rPr lang="pt-BR" sz="3000" b="1" dirty="0"/>
              <a:t>Relacionamento</a:t>
            </a:r>
            <a:r>
              <a:rPr lang="pt-BR" sz="2800" b="1" dirty="0"/>
              <a:t> N:N</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marL="34005" indent="0">
              <a:buNone/>
            </a:pPr>
            <a:r>
              <a:rPr lang="pt-BR" dirty="0"/>
              <a:t>Diferente do que ocorre no 1:N, nessas situações não é possível que uma tabela tenha uma referência direta à outra, pois isso indicaria que cada registro está relacionado unicamente a um da outra tabela.</a:t>
            </a:r>
          </a:p>
          <a:p>
            <a:pPr marL="34005" indent="0">
              <a:buNone/>
            </a:pPr>
            <a:r>
              <a:rPr lang="pt-BR" dirty="0"/>
              <a:t>Surge nesse caso uma tabela intermediária que relaciona as outras duas.</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45</a:t>
            </a:fld>
            <a:endParaRPr lang="pt-BR"/>
          </a:p>
        </p:txBody>
      </p:sp>
    </p:spTree>
    <p:extLst>
      <p:ext uri="{BB962C8B-B14F-4D97-AF65-F5344CB8AC3E}">
        <p14:creationId xmlns:p14="http://schemas.microsoft.com/office/powerpoint/2010/main" val="63090358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339502"/>
            <a:ext cx="7571701" cy="702675"/>
          </a:xfrm>
        </p:spPr>
        <p:txBody>
          <a:bodyPr/>
          <a:lstStyle/>
          <a:p>
            <a:pPr fontAlgn="base"/>
            <a:r>
              <a:rPr lang="pt-BR" sz="3000" b="1" dirty="0"/>
              <a:t>Relacionamento N:N</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46</a:t>
            </a:fld>
            <a:endParaRPr lang="pt-BR"/>
          </a:p>
        </p:txBody>
      </p:sp>
      <p:pic>
        <p:nvPicPr>
          <p:cNvPr id="7" name="Imagem 6">
            <a:extLst>
              <a:ext uri="{FF2B5EF4-FFF2-40B4-BE49-F238E27FC236}">
                <a16:creationId xmlns:a16="http://schemas.microsoft.com/office/drawing/2014/main" id="{B78435C6-9516-4B29-8407-3E4C5491DDD8}"/>
              </a:ext>
            </a:extLst>
          </p:cNvPr>
          <p:cNvPicPr>
            <a:picLocks noChangeAspect="1"/>
          </p:cNvPicPr>
          <p:nvPr/>
        </p:nvPicPr>
        <p:blipFill rotWithShape="1">
          <a:blip r:embed="rId2"/>
          <a:srcRect l="15350" t="34600" r="47637" b="34600"/>
          <a:stretch/>
        </p:blipFill>
        <p:spPr>
          <a:xfrm>
            <a:off x="2015716" y="1375191"/>
            <a:ext cx="5112568" cy="2393117"/>
          </a:xfrm>
          <a:prstGeom prst="rect">
            <a:avLst/>
          </a:prstGeom>
        </p:spPr>
      </p:pic>
    </p:spTree>
    <p:extLst>
      <p:ext uri="{BB962C8B-B14F-4D97-AF65-F5344CB8AC3E}">
        <p14:creationId xmlns:p14="http://schemas.microsoft.com/office/powerpoint/2010/main" val="1763977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572931"/>
            <a:ext cx="7571701" cy="702675"/>
          </a:xfrm>
        </p:spPr>
        <p:txBody>
          <a:bodyPr/>
          <a:lstStyle/>
          <a:p>
            <a:r>
              <a:rPr lang="pt-BR" sz="3000" b="1" dirty="0"/>
              <a:t>Exemplos de Aplicações de Banco de dados</a:t>
            </a:r>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131590"/>
            <a:ext cx="7571701" cy="3573675"/>
          </a:xfrm>
        </p:spPr>
        <p:txBody>
          <a:bodyPr/>
          <a:lstStyle/>
          <a:p>
            <a:pPr algn="just" fontAlgn="base"/>
            <a:r>
              <a:rPr lang="pt-BR" dirty="0"/>
              <a:t>Sistemas bancários</a:t>
            </a:r>
          </a:p>
          <a:p>
            <a:pPr algn="just" fontAlgn="base"/>
            <a:r>
              <a:rPr lang="pt-BR" dirty="0"/>
              <a:t>Sistemas de hotelaria</a:t>
            </a:r>
          </a:p>
          <a:p>
            <a:pPr algn="just" fontAlgn="base"/>
            <a:r>
              <a:rPr lang="pt-BR" dirty="0"/>
              <a:t>Sistema de Vendas</a:t>
            </a:r>
          </a:p>
          <a:p>
            <a:pPr algn="just" fontAlgn="base"/>
            <a:r>
              <a:rPr lang="pt-BR" dirty="0"/>
              <a:t>E-commerce</a:t>
            </a:r>
          </a:p>
          <a:p>
            <a:pPr algn="just" fontAlgn="base"/>
            <a:r>
              <a:rPr lang="pt-BR" dirty="0" err="1"/>
              <a:t>Youtube</a:t>
            </a:r>
            <a:endParaRPr lang="pt-BR" dirty="0"/>
          </a:p>
          <a:p>
            <a:pPr algn="just" fontAlgn="base"/>
            <a:r>
              <a:rPr lang="pt-BR" dirty="0" err="1"/>
              <a:t>Spotify</a:t>
            </a:r>
            <a:endParaRPr lang="pt-BR" dirty="0"/>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5</a:t>
            </a:fld>
            <a:endParaRPr lang="pt-BR"/>
          </a:p>
        </p:txBody>
      </p:sp>
    </p:spTree>
    <p:extLst>
      <p:ext uri="{BB962C8B-B14F-4D97-AF65-F5344CB8AC3E}">
        <p14:creationId xmlns:p14="http://schemas.microsoft.com/office/powerpoint/2010/main" val="34636661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308125"/>
            <a:ext cx="7571701" cy="1399529"/>
          </a:xfrm>
        </p:spPr>
        <p:txBody>
          <a:bodyPr/>
          <a:lstStyle/>
          <a:p>
            <a:r>
              <a:rPr lang="pt-BR" sz="3000" b="1" dirty="0"/>
              <a:t>SGBD – Sistema de Gerenciamento de Bancos de Dados</a:t>
            </a:r>
            <a:br>
              <a:rPr lang="pt-BR" b="1" dirty="0"/>
            </a:br>
            <a:endParaRPr lang="pt-BR" sz="2500" b="1" dirty="0"/>
          </a:p>
        </p:txBody>
      </p:sp>
      <p:sp>
        <p:nvSpPr>
          <p:cNvPr id="3" name="Espaço Reservado para Texto 2">
            <a:extLst>
              <a:ext uri="{FF2B5EF4-FFF2-40B4-BE49-F238E27FC236}">
                <a16:creationId xmlns:a16="http://schemas.microsoft.com/office/drawing/2014/main" id="{F7FB4CE6-68EC-45F5-800A-ADDDDA8312E3}"/>
              </a:ext>
            </a:extLst>
          </p:cNvPr>
          <p:cNvSpPr>
            <a:spLocks noGrp="1"/>
          </p:cNvSpPr>
          <p:nvPr>
            <p:ph type="body" idx="1"/>
          </p:nvPr>
        </p:nvSpPr>
        <p:spPr>
          <a:xfrm>
            <a:off x="786155" y="1563638"/>
            <a:ext cx="7571701" cy="3141627"/>
          </a:xfrm>
        </p:spPr>
        <p:txBody>
          <a:bodyPr/>
          <a:lstStyle/>
          <a:p>
            <a:pPr marL="34005" indent="0" algn="just" fontAlgn="base">
              <a:buNone/>
            </a:pPr>
            <a:r>
              <a:rPr lang="pt-BR" dirty="0"/>
              <a:t>Um SGBD é uma coleção de softwares que permite aos usuários criarem e manterem um ou mais bancos de dados. São usados nas tarefas de definição, construção, manipulação e compartilhamento dos bancos de dados entre aplicações e usuários. </a:t>
            </a:r>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6</a:t>
            </a:fld>
            <a:endParaRPr lang="pt-BR"/>
          </a:p>
        </p:txBody>
      </p:sp>
    </p:spTree>
    <p:extLst>
      <p:ext uri="{BB962C8B-B14F-4D97-AF65-F5344CB8AC3E}">
        <p14:creationId xmlns:p14="http://schemas.microsoft.com/office/powerpoint/2010/main" val="16045708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308125"/>
            <a:ext cx="7571701" cy="1399529"/>
          </a:xfrm>
        </p:spPr>
        <p:txBody>
          <a:bodyPr/>
          <a:lstStyle/>
          <a:p>
            <a:r>
              <a:rPr lang="pt-BR" sz="3000" b="1" dirty="0"/>
              <a:t>SGBD – Sistema de Gerenciamento de Bancos de Dados</a:t>
            </a:r>
            <a:br>
              <a:rPr lang="pt-BR" b="1" dirty="0"/>
            </a:br>
            <a:endParaRPr lang="pt-BR" sz="2500" b="1" dirty="0"/>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7</a:t>
            </a:fld>
            <a:endParaRPr lang="pt-BR"/>
          </a:p>
        </p:txBody>
      </p:sp>
      <p:pic>
        <p:nvPicPr>
          <p:cNvPr id="5" name="Imagem 4">
            <a:extLst>
              <a:ext uri="{FF2B5EF4-FFF2-40B4-BE49-F238E27FC236}">
                <a16:creationId xmlns:a16="http://schemas.microsoft.com/office/drawing/2014/main" id="{3E394786-C5E3-41B6-A9F8-F6CBBADBC8E6}"/>
              </a:ext>
            </a:extLst>
          </p:cNvPr>
          <p:cNvPicPr>
            <a:picLocks noChangeAspect="1"/>
          </p:cNvPicPr>
          <p:nvPr/>
        </p:nvPicPr>
        <p:blipFill rotWithShape="1">
          <a:blip r:embed="rId2"/>
          <a:srcRect l="8597" t="37400" r="38975" b="31801"/>
          <a:stretch/>
        </p:blipFill>
        <p:spPr>
          <a:xfrm>
            <a:off x="1115616" y="1707654"/>
            <a:ext cx="7026206" cy="2321829"/>
          </a:xfrm>
          <a:prstGeom prst="rect">
            <a:avLst/>
          </a:prstGeom>
        </p:spPr>
      </p:pic>
    </p:spTree>
    <p:extLst>
      <p:ext uri="{BB962C8B-B14F-4D97-AF65-F5344CB8AC3E}">
        <p14:creationId xmlns:p14="http://schemas.microsoft.com/office/powerpoint/2010/main" val="34973009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p:txBody>
          <a:bodyPr/>
          <a:lstStyle/>
          <a:p>
            <a:r>
              <a:rPr lang="pt-BR" sz="2800" b="1" dirty="0"/>
              <a:t>Sistemas Gerenciadores de Banco de dados</a:t>
            </a:r>
            <a:endParaRPr lang="pt-BR" sz="2500" b="1" dirty="0"/>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8</a:t>
            </a:fld>
            <a:endParaRPr lang="pt-BR"/>
          </a:p>
        </p:txBody>
      </p:sp>
      <p:pic>
        <p:nvPicPr>
          <p:cNvPr id="6" name="Imagem 5">
            <a:extLst>
              <a:ext uri="{FF2B5EF4-FFF2-40B4-BE49-F238E27FC236}">
                <a16:creationId xmlns:a16="http://schemas.microsoft.com/office/drawing/2014/main" id="{BA71C921-4671-421A-BF00-908047815C0B}"/>
              </a:ext>
            </a:extLst>
          </p:cNvPr>
          <p:cNvPicPr>
            <a:picLocks noChangeAspect="1"/>
          </p:cNvPicPr>
          <p:nvPr/>
        </p:nvPicPr>
        <p:blipFill rotWithShape="1">
          <a:blip r:embed="rId2"/>
          <a:srcRect l="20863" t="22001" r="20075" b="12201"/>
          <a:stretch/>
        </p:blipFill>
        <p:spPr>
          <a:xfrm>
            <a:off x="1907704" y="1131590"/>
            <a:ext cx="5400600" cy="3384376"/>
          </a:xfrm>
          <a:prstGeom prst="rect">
            <a:avLst/>
          </a:prstGeom>
        </p:spPr>
      </p:pic>
    </p:spTree>
    <p:extLst>
      <p:ext uri="{BB962C8B-B14F-4D97-AF65-F5344CB8AC3E}">
        <p14:creationId xmlns:p14="http://schemas.microsoft.com/office/powerpoint/2010/main" val="3415185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4FF89F-5269-4BD6-8546-0FF5D8213CC8}"/>
              </a:ext>
            </a:extLst>
          </p:cNvPr>
          <p:cNvSpPr>
            <a:spLocks noGrp="1"/>
          </p:cNvSpPr>
          <p:nvPr>
            <p:ph type="title"/>
          </p:nvPr>
        </p:nvSpPr>
        <p:spPr>
          <a:xfrm>
            <a:off x="786155" y="308125"/>
            <a:ext cx="7571701" cy="1399529"/>
          </a:xfrm>
        </p:spPr>
        <p:txBody>
          <a:bodyPr/>
          <a:lstStyle/>
          <a:p>
            <a:r>
              <a:rPr lang="pt-BR" sz="3000" b="1" dirty="0"/>
              <a:t>SGBD – Exemplos de </a:t>
            </a:r>
            <a:r>
              <a:rPr lang="pt-BR" sz="3000" b="1" dirty="0" err="1"/>
              <a:t>SGBDs</a:t>
            </a:r>
            <a:r>
              <a:rPr lang="pt-BR" sz="3000" b="1" dirty="0"/>
              <a:t>:</a:t>
            </a:r>
            <a:br>
              <a:rPr lang="pt-BR" sz="2800" b="1" dirty="0"/>
            </a:br>
            <a:br>
              <a:rPr lang="pt-BR" sz="2800" b="1" dirty="0"/>
            </a:br>
            <a:endParaRPr lang="pt-BR" sz="2800" b="1" dirty="0"/>
          </a:p>
        </p:txBody>
      </p:sp>
      <p:sp>
        <p:nvSpPr>
          <p:cNvPr id="4" name="Espaço Reservado para Número de Slide 3">
            <a:extLst>
              <a:ext uri="{FF2B5EF4-FFF2-40B4-BE49-F238E27FC236}">
                <a16:creationId xmlns:a16="http://schemas.microsoft.com/office/drawing/2014/main" id="{38F3CD03-3BAC-4D65-9065-69D6A3DE0510}"/>
              </a:ext>
            </a:extLst>
          </p:cNvPr>
          <p:cNvSpPr>
            <a:spLocks noGrp="1"/>
          </p:cNvSpPr>
          <p:nvPr>
            <p:ph type="sldNum" idx="12"/>
          </p:nvPr>
        </p:nvSpPr>
        <p:spPr/>
        <p:txBody>
          <a:bodyPr/>
          <a:lstStyle/>
          <a:p>
            <a:fld id="{00000000-1234-1234-1234-123412341234}" type="slidenum">
              <a:rPr lang="pt-BR" smtClean="0"/>
              <a:pPr/>
              <a:t>9</a:t>
            </a:fld>
            <a:endParaRPr lang="pt-BR"/>
          </a:p>
        </p:txBody>
      </p:sp>
      <p:graphicFrame>
        <p:nvGraphicFramePr>
          <p:cNvPr id="5" name="Tabela 4">
            <a:extLst>
              <a:ext uri="{FF2B5EF4-FFF2-40B4-BE49-F238E27FC236}">
                <a16:creationId xmlns:a16="http://schemas.microsoft.com/office/drawing/2014/main" id="{0BBBD77C-9FE7-408E-87CC-1321C5908CFC}"/>
              </a:ext>
            </a:extLst>
          </p:cNvPr>
          <p:cNvGraphicFramePr>
            <a:graphicFrameLocks noGrp="1"/>
          </p:cNvGraphicFramePr>
          <p:nvPr>
            <p:extLst>
              <p:ext uri="{D42A27DB-BD31-4B8C-83A1-F6EECF244321}">
                <p14:modId xmlns:p14="http://schemas.microsoft.com/office/powerpoint/2010/main" val="3297959278"/>
              </p:ext>
            </p:extLst>
          </p:nvPr>
        </p:nvGraphicFramePr>
        <p:xfrm>
          <a:off x="1259632" y="1329690"/>
          <a:ext cx="6096000" cy="2484120"/>
        </p:xfrm>
        <a:graphic>
          <a:graphicData uri="http://schemas.openxmlformats.org/drawingml/2006/table">
            <a:tbl>
              <a:tblPr firstRow="1" bandRow="1">
                <a:tableStyleId>{A8375E50-35A0-4EDE-972E-47D87FCDD355}</a:tableStyleId>
              </a:tblPr>
              <a:tblGrid>
                <a:gridCol w="3048000">
                  <a:extLst>
                    <a:ext uri="{9D8B030D-6E8A-4147-A177-3AD203B41FA5}">
                      <a16:colId xmlns:a16="http://schemas.microsoft.com/office/drawing/2014/main" val="522927350"/>
                    </a:ext>
                  </a:extLst>
                </a:gridCol>
                <a:gridCol w="3048000">
                  <a:extLst>
                    <a:ext uri="{9D8B030D-6E8A-4147-A177-3AD203B41FA5}">
                      <a16:colId xmlns:a16="http://schemas.microsoft.com/office/drawing/2014/main" val="789138674"/>
                    </a:ext>
                  </a:extLst>
                </a:gridCol>
              </a:tblGrid>
              <a:tr h="329436">
                <a:tc>
                  <a:txBody>
                    <a:bodyPr/>
                    <a:lstStyle/>
                    <a:p>
                      <a:pPr marL="342900" indent="-342900" fontAlgn="base">
                        <a:buFont typeface="Arial" panose="020B0604020202020204" pitchFamily="34" charset="0"/>
                        <a:buChar char="•"/>
                      </a:pPr>
                      <a:r>
                        <a:rPr lang="pt-BR" sz="2400" b="0" i="0" u="none" strike="noStrike" cap="none" dirty="0">
                          <a:solidFill>
                            <a:srgbClr val="000000"/>
                          </a:solidFill>
                          <a:effectLst/>
                          <a:latin typeface="Arial"/>
                          <a:ea typeface="Arial"/>
                          <a:cs typeface="Arial"/>
                          <a:sym typeface="Arial"/>
                        </a:rPr>
                        <a:t>Oracle </a:t>
                      </a:r>
                      <a:r>
                        <a:rPr lang="pt-BR" sz="2400" b="0" i="0" u="none" strike="noStrike" cap="none" dirty="0" err="1">
                          <a:solidFill>
                            <a:srgbClr val="000000"/>
                          </a:solidFill>
                          <a:effectLst/>
                          <a:latin typeface="Arial"/>
                          <a:ea typeface="Arial"/>
                          <a:cs typeface="Arial"/>
                          <a:sym typeface="Arial"/>
                        </a:rPr>
                        <a:t>Database</a:t>
                      </a:r>
                      <a:endParaRPr lang="pt-BR" sz="2400" b="0" i="0" u="none" strike="noStrike" cap="none" dirty="0">
                        <a:solidFill>
                          <a:srgbClr val="000000"/>
                        </a:solidFill>
                        <a:effectLst/>
                        <a:latin typeface="Arial"/>
                        <a:ea typeface="Arial"/>
                        <a:cs typeface="Arial"/>
                        <a:sym typeface="Arial"/>
                      </a:endParaRPr>
                    </a:p>
                    <a:p>
                      <a:pPr marL="342900" indent="-342900" fontAlgn="base">
                        <a:buFont typeface="Arial" panose="020B0604020202020204" pitchFamily="34" charset="0"/>
                        <a:buChar char="•"/>
                      </a:pPr>
                      <a:r>
                        <a:rPr lang="pt-BR" sz="2400" b="0" i="0" u="none" strike="noStrike" cap="none" dirty="0">
                          <a:solidFill>
                            <a:srgbClr val="000000"/>
                          </a:solidFill>
                          <a:effectLst/>
                          <a:latin typeface="Arial"/>
                          <a:ea typeface="Arial"/>
                          <a:cs typeface="Arial"/>
                          <a:sym typeface="Arial"/>
                        </a:rPr>
                        <a:t>Microsoft SQL Server</a:t>
                      </a:r>
                    </a:p>
                    <a:p>
                      <a:pPr marL="342900" indent="-342900" fontAlgn="base">
                        <a:buFont typeface="Arial" panose="020B0604020202020204" pitchFamily="34" charset="0"/>
                        <a:buChar char="•"/>
                      </a:pPr>
                      <a:r>
                        <a:rPr lang="pt-BR" sz="2400" b="0" i="0" u="none" strike="noStrike" cap="none" dirty="0">
                          <a:solidFill>
                            <a:srgbClr val="000000"/>
                          </a:solidFill>
                          <a:effectLst/>
                          <a:latin typeface="Arial"/>
                          <a:ea typeface="Arial"/>
                          <a:cs typeface="Arial"/>
                          <a:sym typeface="Arial"/>
                        </a:rPr>
                        <a:t>MySQL Server</a:t>
                      </a:r>
                    </a:p>
                    <a:p>
                      <a:pPr marL="342900" indent="-342900" fontAlgn="base">
                        <a:buFont typeface="Arial" panose="020B0604020202020204" pitchFamily="34" charset="0"/>
                        <a:buChar char="•"/>
                      </a:pPr>
                      <a:r>
                        <a:rPr lang="pt-BR" sz="2400" b="0" i="0" u="none" strike="noStrike" cap="none" dirty="0">
                          <a:solidFill>
                            <a:srgbClr val="000000"/>
                          </a:solidFill>
                          <a:effectLst/>
                          <a:latin typeface="Arial"/>
                          <a:ea typeface="Arial"/>
                          <a:cs typeface="Arial"/>
                          <a:sym typeface="Arial"/>
                        </a:rPr>
                        <a:t>IBM DB2</a:t>
                      </a:r>
                    </a:p>
                    <a:p>
                      <a:pPr marL="342900" indent="-342900" fontAlgn="base">
                        <a:buFont typeface="Arial" panose="020B0604020202020204" pitchFamily="34" charset="0"/>
                        <a:buChar char="•"/>
                      </a:pPr>
                      <a:r>
                        <a:rPr lang="pt-BR" sz="2400" b="0" i="0" u="none" strike="noStrike" cap="none" dirty="0">
                          <a:solidFill>
                            <a:srgbClr val="000000"/>
                          </a:solidFill>
                          <a:effectLst/>
                          <a:latin typeface="Arial"/>
                          <a:ea typeface="Arial"/>
                          <a:cs typeface="Arial"/>
                          <a:sym typeface="Arial"/>
                        </a:rPr>
                        <a:t>SAP Sybase</a:t>
                      </a:r>
                    </a:p>
                    <a:p>
                      <a:endParaRPr lang="pt-BR" dirty="0"/>
                    </a:p>
                  </a:txBody>
                  <a:tcPr/>
                </a:tc>
                <a:tc>
                  <a:txBody>
                    <a:bodyPr/>
                    <a:lstStyle/>
                    <a:p>
                      <a:pPr marL="342900" marR="0" indent="-342900" algn="l" rtl="0" fontAlgn="base">
                        <a:lnSpc>
                          <a:spcPct val="100000"/>
                        </a:lnSpc>
                        <a:spcBef>
                          <a:spcPts val="0"/>
                        </a:spcBef>
                        <a:spcAft>
                          <a:spcPts val="0"/>
                        </a:spcAft>
                        <a:buClr>
                          <a:srgbClr val="000000"/>
                        </a:buClr>
                        <a:buFont typeface="Arial" panose="020B0604020202020204" pitchFamily="34" charset="0"/>
                        <a:buChar char="•"/>
                      </a:pPr>
                      <a:r>
                        <a:rPr lang="pt-BR" sz="2400" b="0" i="0" u="none" strike="noStrike" cap="none" dirty="0" err="1">
                          <a:solidFill>
                            <a:srgbClr val="000000"/>
                          </a:solidFill>
                          <a:effectLst/>
                          <a:latin typeface="Arial"/>
                          <a:ea typeface="Arial"/>
                          <a:cs typeface="Arial"/>
                          <a:sym typeface="Arial"/>
                        </a:rPr>
                        <a:t>MongoDB</a:t>
                      </a:r>
                      <a:endParaRPr lang="pt-BR" sz="2400" b="0" i="0" u="none" strike="noStrike" cap="none" dirty="0">
                        <a:solidFill>
                          <a:srgbClr val="000000"/>
                        </a:solidFill>
                        <a:effectLst/>
                        <a:latin typeface="Arial"/>
                        <a:ea typeface="Arial"/>
                        <a:cs typeface="Arial"/>
                        <a:sym typeface="Arial"/>
                      </a:endParaRPr>
                    </a:p>
                    <a:p>
                      <a:pPr marL="342900" marR="0" indent="-342900" algn="l" rtl="0" fontAlgn="base">
                        <a:lnSpc>
                          <a:spcPct val="100000"/>
                        </a:lnSpc>
                        <a:spcBef>
                          <a:spcPts val="0"/>
                        </a:spcBef>
                        <a:spcAft>
                          <a:spcPts val="0"/>
                        </a:spcAft>
                        <a:buClr>
                          <a:srgbClr val="000000"/>
                        </a:buClr>
                        <a:buFont typeface="Arial" panose="020B0604020202020204" pitchFamily="34" charset="0"/>
                        <a:buChar char="•"/>
                      </a:pPr>
                      <a:r>
                        <a:rPr lang="pt-BR" sz="2400" b="0" i="0" u="none" strike="noStrike" cap="none" dirty="0" err="1">
                          <a:solidFill>
                            <a:srgbClr val="000000"/>
                          </a:solidFill>
                          <a:effectLst/>
                          <a:latin typeface="Arial"/>
                          <a:ea typeface="Arial"/>
                          <a:cs typeface="Arial"/>
                          <a:sym typeface="Arial"/>
                        </a:rPr>
                        <a:t>Teradata</a:t>
                      </a:r>
                      <a:endParaRPr lang="pt-BR" sz="2400" b="0" i="0" u="none" strike="noStrike" cap="none" dirty="0">
                        <a:solidFill>
                          <a:srgbClr val="000000"/>
                        </a:solidFill>
                        <a:effectLst/>
                        <a:latin typeface="Arial"/>
                        <a:ea typeface="Arial"/>
                        <a:cs typeface="Arial"/>
                        <a:sym typeface="Arial"/>
                      </a:endParaRPr>
                    </a:p>
                    <a:p>
                      <a:pPr marL="342900" marR="0" indent="-342900" algn="l" rtl="0" fontAlgn="base">
                        <a:lnSpc>
                          <a:spcPct val="100000"/>
                        </a:lnSpc>
                        <a:spcBef>
                          <a:spcPts val="0"/>
                        </a:spcBef>
                        <a:spcAft>
                          <a:spcPts val="0"/>
                        </a:spcAft>
                        <a:buClr>
                          <a:srgbClr val="000000"/>
                        </a:buClr>
                        <a:buFont typeface="Arial" panose="020B0604020202020204" pitchFamily="34" charset="0"/>
                        <a:buChar char="•"/>
                      </a:pPr>
                      <a:r>
                        <a:rPr lang="pt-BR" sz="2400" b="0" i="0" u="none" strike="noStrike" cap="none" dirty="0">
                          <a:solidFill>
                            <a:srgbClr val="000000"/>
                          </a:solidFill>
                          <a:effectLst/>
                          <a:latin typeface="Arial"/>
                          <a:ea typeface="Arial"/>
                          <a:cs typeface="Arial"/>
                          <a:sym typeface="Arial"/>
                        </a:rPr>
                        <a:t>PostgreSQL</a:t>
                      </a:r>
                    </a:p>
                    <a:p>
                      <a:pPr marL="342900" marR="0" indent="-342900" algn="l" rtl="0" fontAlgn="base">
                        <a:lnSpc>
                          <a:spcPct val="100000"/>
                        </a:lnSpc>
                        <a:spcBef>
                          <a:spcPts val="0"/>
                        </a:spcBef>
                        <a:spcAft>
                          <a:spcPts val="0"/>
                        </a:spcAft>
                        <a:buClr>
                          <a:srgbClr val="000000"/>
                        </a:buClr>
                        <a:buFont typeface="Arial" panose="020B0604020202020204" pitchFamily="34" charset="0"/>
                        <a:buChar char="•"/>
                      </a:pPr>
                      <a:r>
                        <a:rPr lang="pt-BR" sz="2400" b="0" i="0" u="none" strike="noStrike" cap="none" dirty="0" err="1">
                          <a:solidFill>
                            <a:srgbClr val="000000"/>
                          </a:solidFill>
                          <a:effectLst/>
                          <a:latin typeface="Arial"/>
                          <a:ea typeface="Arial"/>
                          <a:cs typeface="Arial"/>
                          <a:sym typeface="Arial"/>
                        </a:rPr>
                        <a:t>SQLite</a:t>
                      </a:r>
                      <a:endParaRPr lang="pt-BR" sz="2400" b="0" i="0" u="none" strike="noStrike" cap="none" dirty="0">
                        <a:solidFill>
                          <a:srgbClr val="000000"/>
                        </a:solidFill>
                        <a:effectLst/>
                        <a:latin typeface="Arial"/>
                        <a:ea typeface="Arial"/>
                        <a:cs typeface="Arial"/>
                        <a:sym typeface="Arial"/>
                      </a:endParaRPr>
                    </a:p>
                    <a:p>
                      <a:pPr marL="342900" marR="0" indent="-342900" algn="l" rtl="0" fontAlgn="base">
                        <a:lnSpc>
                          <a:spcPct val="100000"/>
                        </a:lnSpc>
                        <a:spcBef>
                          <a:spcPts val="0"/>
                        </a:spcBef>
                        <a:spcAft>
                          <a:spcPts val="0"/>
                        </a:spcAft>
                        <a:buClr>
                          <a:srgbClr val="000000"/>
                        </a:buClr>
                        <a:buFont typeface="Arial" panose="020B0604020202020204" pitchFamily="34" charset="0"/>
                        <a:buChar char="•"/>
                      </a:pPr>
                      <a:r>
                        <a:rPr lang="pt-BR" sz="2400" b="0" i="0" u="none" strike="noStrike" cap="none" dirty="0" err="1">
                          <a:solidFill>
                            <a:srgbClr val="000000"/>
                          </a:solidFill>
                          <a:effectLst/>
                          <a:latin typeface="Arial"/>
                          <a:ea typeface="Arial"/>
                          <a:cs typeface="Arial"/>
                          <a:sym typeface="Arial"/>
                        </a:rPr>
                        <a:t>FireBird</a:t>
                      </a:r>
                      <a:endParaRPr lang="pt-BR" sz="2400" b="0" i="0" u="none" strike="noStrike" cap="none" dirty="0">
                        <a:solidFill>
                          <a:srgbClr val="000000"/>
                        </a:solidFill>
                        <a:effectLst/>
                        <a:latin typeface="Arial"/>
                        <a:ea typeface="Arial"/>
                        <a:cs typeface="Arial"/>
                        <a:sym typeface="Arial"/>
                      </a:endParaRPr>
                    </a:p>
                    <a:p>
                      <a:endParaRPr lang="pt-BR" dirty="0"/>
                    </a:p>
                  </a:txBody>
                  <a:tcPr/>
                </a:tc>
                <a:extLst>
                  <a:ext uri="{0D108BD9-81ED-4DB2-BD59-A6C34878D82A}">
                    <a16:rowId xmlns:a16="http://schemas.microsoft.com/office/drawing/2014/main" val="494294695"/>
                  </a:ext>
                </a:extLst>
              </a:tr>
            </a:tbl>
          </a:graphicData>
        </a:graphic>
      </p:graphicFrame>
    </p:spTree>
    <p:extLst>
      <p:ext uri="{BB962C8B-B14F-4D97-AF65-F5344CB8AC3E}">
        <p14:creationId xmlns:p14="http://schemas.microsoft.com/office/powerpoint/2010/main" val="3060498113"/>
      </p:ext>
    </p:extLst>
  </p:cSld>
  <p:clrMapOvr>
    <a:masterClrMapping/>
  </p:clrMapOvr>
</p:sld>
</file>

<file path=ppt/theme/theme1.xml><?xml version="1.0" encoding="utf-8"?>
<a:theme xmlns:a="http://schemas.openxmlformats.org/drawingml/2006/main" name="Cordeli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mobile">
      <a:dk1>
        <a:sysClr val="windowText" lastClr="000000"/>
      </a:dk1>
      <a:lt1>
        <a:sysClr val="window" lastClr="FFFFFF"/>
      </a:lt1>
      <a:dk2>
        <a:srgbClr val="44546A"/>
      </a:dk2>
      <a:lt2>
        <a:srgbClr val="E7E6E6"/>
      </a:lt2>
      <a:accent1>
        <a:srgbClr val="3282BE"/>
      </a:accent1>
      <a:accent2>
        <a:srgbClr val="28608C"/>
      </a:accent2>
      <a:accent3>
        <a:srgbClr val="262626"/>
      </a:accent3>
      <a:accent4>
        <a:srgbClr val="3282BE"/>
      </a:accent4>
      <a:accent5>
        <a:srgbClr val="28608C"/>
      </a:accent5>
      <a:accent6>
        <a:srgbClr val="262626"/>
      </a:accent6>
      <a:hlink>
        <a:srgbClr val="FFFFFF"/>
      </a:hlink>
      <a:folHlink>
        <a:srgbClr val="FFFFFF"/>
      </a:folHlink>
    </a:clrScheme>
    <a:fontScheme name="MAX-THEME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7264</TotalTime>
  <Words>1387</Words>
  <Application>Microsoft Office PowerPoint</Application>
  <PresentationFormat>Apresentação na tela (16:9)</PresentationFormat>
  <Paragraphs>150</Paragraphs>
  <Slides>46</Slides>
  <Notes>2</Notes>
  <HiddenSlides>0</HiddenSlides>
  <MMClips>0</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46</vt:i4>
      </vt:variant>
    </vt:vector>
  </HeadingPairs>
  <TitlesOfParts>
    <vt:vector size="53" baseType="lpstr">
      <vt:lpstr>Arial Unicode MS</vt:lpstr>
      <vt:lpstr>Roboto Slab</vt:lpstr>
      <vt:lpstr>Source Sans Pro</vt:lpstr>
      <vt:lpstr>Calibri</vt:lpstr>
      <vt:lpstr>Arial</vt:lpstr>
      <vt:lpstr>Cordelia template</vt:lpstr>
      <vt:lpstr>Contents Slide Master</vt:lpstr>
      <vt:lpstr>Introdução a Banco de dados    </vt:lpstr>
      <vt:lpstr>Dados x Informação</vt:lpstr>
      <vt:lpstr>Banco de dados</vt:lpstr>
      <vt:lpstr>Banco de dados</vt:lpstr>
      <vt:lpstr>Exemplos de Aplicações de Banco de dados</vt:lpstr>
      <vt:lpstr>SGBD – Sistema de Gerenciamento de Bancos de Dados </vt:lpstr>
      <vt:lpstr>SGBD – Sistema de Gerenciamento de Bancos de Dados </vt:lpstr>
      <vt:lpstr>Sistemas Gerenciadores de Banco de dados</vt:lpstr>
      <vt:lpstr>SGBD – Exemplos de SGBDs:  </vt:lpstr>
      <vt:lpstr>SGBD – Características e funcionalidades</vt:lpstr>
      <vt:lpstr>SGBD – Características e funcionalidades</vt:lpstr>
      <vt:lpstr>SGBD – Características e funcionalidades</vt:lpstr>
      <vt:lpstr>SGBD – Características e funcionalidades</vt:lpstr>
      <vt:lpstr>SGBD – Características e funcionalidades</vt:lpstr>
      <vt:lpstr>SGBD – Características e funcionalidades</vt:lpstr>
      <vt:lpstr>Projeto de Banco de dados</vt:lpstr>
      <vt:lpstr>Projeto de Banco de dados</vt:lpstr>
      <vt:lpstr>Modelo relacional</vt:lpstr>
      <vt:lpstr>Modelo relacional</vt:lpstr>
      <vt:lpstr>Componentes de um Banco de Dados Relacional</vt:lpstr>
      <vt:lpstr>Componentes de um Banco de Dados Relacional</vt:lpstr>
      <vt:lpstr>Componentes de um Banco de Dados Relacional</vt:lpstr>
      <vt:lpstr>Componentes de um Banco de Dados Relacional</vt:lpstr>
      <vt:lpstr>Componentes de um Banco de Dados Relacional</vt:lpstr>
      <vt:lpstr>Componentes de um Banco de Dados Relacional</vt:lpstr>
      <vt:lpstr>Componentes de um Banco de Dados Relacional</vt:lpstr>
      <vt:lpstr>Componentes de um Banco de Dados Relacional</vt:lpstr>
      <vt:lpstr>Modelo Entidade-Relacionamento em Modelagem de Dados</vt:lpstr>
      <vt:lpstr>Modelo Entidade-Relacionamento em Modelagem de Dados</vt:lpstr>
      <vt:lpstr>Modelo Entidade-Relacionamento em Modelagem de Dados</vt:lpstr>
      <vt:lpstr>Cardinalidade</vt:lpstr>
      <vt:lpstr>Cardinalidade</vt:lpstr>
      <vt:lpstr>Cardinalidade</vt:lpstr>
      <vt:lpstr>Cardinalidade</vt:lpstr>
      <vt:lpstr>Cardinalidade</vt:lpstr>
      <vt:lpstr>Cardinalidade</vt:lpstr>
      <vt:lpstr>Cardinalidade</vt:lpstr>
      <vt:lpstr>Cardinalidade</vt:lpstr>
      <vt:lpstr>Cardinalidade</vt:lpstr>
      <vt:lpstr>Cardinalidade</vt:lpstr>
      <vt:lpstr>Cardinalidade</vt:lpstr>
      <vt:lpstr>Cardinalidade</vt:lpstr>
      <vt:lpstr>Exemplo modelo Relacional</vt:lpstr>
      <vt:lpstr>Relacionamento N:N</vt:lpstr>
      <vt:lpstr>Relacionamento N:N</vt:lpstr>
      <vt:lpstr>Relacionamento N:N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ESTRATÉGIAS  PARA RETOMADA DAS AULAS SENAI DR/MG</dc:title>
  <dc:creator>Mariana Rodrigues Alves de Souza</dc:creator>
  <cp:lastModifiedBy>user</cp:lastModifiedBy>
  <cp:revision>601</cp:revision>
  <cp:lastPrinted>2020-07-23T21:30:55Z</cp:lastPrinted>
  <dcterms:modified xsi:type="dcterms:W3CDTF">2023-01-18T23:01:32Z</dcterms:modified>
</cp:coreProperties>
</file>